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</p:sldIdLst>
  <p:sldSz cx="9144000" cy="6858000" type="screen4x3"/>
  <p:notesSz cx="6858000" cy="9144000"/>
  <p:custDataLst>
    <p:tags r:id="rId32"/>
  </p:custDataLst>
  <p:defaultTextStyle>
    <a:defPPr>
      <a:defRPr lang="ar-M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6FA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>
        <p:scale>
          <a:sx n="69" d="100"/>
          <a:sy n="69" d="100"/>
        </p:scale>
        <p:origin x="-141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094638-5604-41D2-8375-BF1217DE1ED4}" type="datetimeFigureOut">
              <a:rPr lang="ar-MA" smtClean="0"/>
              <a:pPr/>
              <a:t>03-02-1440</a:t>
            </a:fld>
            <a:endParaRPr lang="ar-M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M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9CCB6C-2216-4001-BE3B-40EC3326E4E1}" type="slidenum">
              <a:rPr lang="ar-MA" smtClean="0"/>
              <a:pPr/>
              <a:t>‹#›</a:t>
            </a:fld>
            <a:endParaRPr lang="ar-M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94638-5604-41D2-8375-BF1217DE1ED4}" type="datetimeFigureOut">
              <a:rPr lang="ar-MA" smtClean="0"/>
              <a:pPr/>
              <a:t>03-02-1440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9CCB6C-2216-4001-BE3B-40EC3326E4E1}" type="slidenum">
              <a:rPr lang="ar-MA" smtClean="0"/>
              <a:pPr/>
              <a:t>‹#›</a:t>
            </a:fld>
            <a:endParaRPr lang="ar-M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94638-5604-41D2-8375-BF1217DE1ED4}" type="datetimeFigureOut">
              <a:rPr lang="ar-MA" smtClean="0"/>
              <a:pPr/>
              <a:t>03-02-1440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9CCB6C-2216-4001-BE3B-40EC3326E4E1}" type="slidenum">
              <a:rPr lang="ar-MA" smtClean="0"/>
              <a:pPr/>
              <a:t>‹#›</a:t>
            </a:fld>
            <a:endParaRPr lang="ar-M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94638-5604-41D2-8375-BF1217DE1ED4}" type="datetimeFigureOut">
              <a:rPr lang="ar-MA" smtClean="0"/>
              <a:pPr/>
              <a:t>03-02-1440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9CCB6C-2216-4001-BE3B-40EC3326E4E1}" type="slidenum">
              <a:rPr lang="ar-MA" smtClean="0"/>
              <a:pPr/>
              <a:t>‹#›</a:t>
            </a:fld>
            <a:endParaRPr lang="ar-MA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94638-5604-41D2-8375-BF1217DE1ED4}" type="datetimeFigureOut">
              <a:rPr lang="ar-MA" smtClean="0"/>
              <a:pPr/>
              <a:t>03-02-1440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9CCB6C-2216-4001-BE3B-40EC3326E4E1}" type="slidenum">
              <a:rPr lang="ar-MA" smtClean="0"/>
              <a:pPr/>
              <a:t>‹#›</a:t>
            </a:fld>
            <a:endParaRPr lang="ar-M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94638-5604-41D2-8375-BF1217DE1ED4}" type="datetimeFigureOut">
              <a:rPr lang="ar-MA" smtClean="0"/>
              <a:pPr/>
              <a:t>03-02-1440</a:t>
            </a:fld>
            <a:endParaRPr lang="ar-M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9CCB6C-2216-4001-BE3B-40EC3326E4E1}" type="slidenum">
              <a:rPr lang="ar-MA" smtClean="0"/>
              <a:pPr/>
              <a:t>‹#›</a:t>
            </a:fld>
            <a:endParaRPr lang="ar-MA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94638-5604-41D2-8375-BF1217DE1ED4}" type="datetimeFigureOut">
              <a:rPr lang="ar-MA" smtClean="0"/>
              <a:pPr/>
              <a:t>03-02-1440</a:t>
            </a:fld>
            <a:endParaRPr lang="ar-M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9CCB6C-2216-4001-BE3B-40EC3326E4E1}" type="slidenum">
              <a:rPr lang="ar-MA" smtClean="0"/>
              <a:pPr/>
              <a:t>‹#›</a:t>
            </a:fld>
            <a:endParaRPr lang="ar-M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94638-5604-41D2-8375-BF1217DE1ED4}" type="datetimeFigureOut">
              <a:rPr lang="ar-MA" smtClean="0"/>
              <a:pPr/>
              <a:t>03-02-1440</a:t>
            </a:fld>
            <a:endParaRPr lang="ar-M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9CCB6C-2216-4001-BE3B-40EC3326E4E1}" type="slidenum">
              <a:rPr lang="ar-MA" smtClean="0"/>
              <a:pPr/>
              <a:t>‹#›</a:t>
            </a:fld>
            <a:endParaRPr lang="ar-MA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94638-5604-41D2-8375-BF1217DE1ED4}" type="datetimeFigureOut">
              <a:rPr lang="ar-MA" smtClean="0"/>
              <a:pPr/>
              <a:t>03-02-1440</a:t>
            </a:fld>
            <a:endParaRPr lang="ar-M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9CCB6C-2216-4001-BE3B-40EC3326E4E1}" type="slidenum">
              <a:rPr lang="ar-MA" smtClean="0"/>
              <a:pPr/>
              <a:t>‹#›</a:t>
            </a:fld>
            <a:endParaRPr lang="ar-M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9094638-5604-41D2-8375-BF1217DE1ED4}" type="datetimeFigureOut">
              <a:rPr lang="ar-MA" smtClean="0"/>
              <a:pPr/>
              <a:t>03-02-1440</a:t>
            </a:fld>
            <a:endParaRPr lang="ar-M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9CCB6C-2216-4001-BE3B-40EC3326E4E1}" type="slidenum">
              <a:rPr lang="ar-MA" smtClean="0"/>
              <a:pPr/>
              <a:t>‹#›</a:t>
            </a:fld>
            <a:endParaRPr lang="ar-M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094638-5604-41D2-8375-BF1217DE1ED4}" type="datetimeFigureOut">
              <a:rPr lang="ar-MA" smtClean="0"/>
              <a:pPr/>
              <a:t>03-02-1440</a:t>
            </a:fld>
            <a:endParaRPr lang="ar-M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M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9CCB6C-2216-4001-BE3B-40EC3326E4E1}" type="slidenum">
              <a:rPr lang="ar-MA" smtClean="0"/>
              <a:pPr/>
              <a:t>‹#›</a:t>
            </a:fld>
            <a:endParaRPr lang="ar-M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9094638-5604-41D2-8375-BF1217DE1ED4}" type="datetimeFigureOut">
              <a:rPr lang="ar-MA" smtClean="0"/>
              <a:pPr/>
              <a:t>03-02-1440</a:t>
            </a:fld>
            <a:endParaRPr lang="ar-MA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M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29CCB6C-2216-4001-BE3B-40EC3326E4E1}" type="slidenum">
              <a:rPr lang="ar-MA" smtClean="0"/>
              <a:pPr/>
              <a:t>‹#›</a:t>
            </a:fld>
            <a:endParaRPr lang="ar-M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5.jpe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5.jpe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5.jpeg"/><Relationship Id="rId9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5.jpe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5.jpe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AutoShape 32" descr="Quadrillage en pointillé"/>
          <p:cNvSpPr>
            <a:spLocks noChangeArrowheads="1"/>
          </p:cNvSpPr>
          <p:nvPr/>
        </p:nvSpPr>
        <p:spPr bwMode="auto">
          <a:xfrm>
            <a:off x="2928926" y="1142984"/>
            <a:ext cx="2786082" cy="2781300"/>
          </a:xfrm>
          <a:prstGeom prst="roundRect">
            <a:avLst>
              <a:gd name="adj" fmla="val 5894"/>
            </a:avLst>
          </a:prstGeom>
          <a:pattFill prst="dotGrid">
            <a:fgClr>
              <a:srgbClr val="8DB3E2"/>
            </a:fgClr>
            <a:bgClr>
              <a:srgbClr val="FFFFFF"/>
            </a:bgClr>
          </a:pattFill>
          <a:ln w="952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M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60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1027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1041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174" name="Rectangle 173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173" name="Groupe 172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172" name="Ellipse 171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71" name="Ellipse 170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6968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182" name="Rectangle 181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83" name="Groupe 182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84" name="Ellipse 183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85" name="Ellipse 184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sp>
        <p:nvSpPr>
          <p:cNvPr id="186" name="Rectangle 185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87" name="Groupe 186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188" name="Ellipse 187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89" name="Ellipse 188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190" name="Rectangle 189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91" name="Groupe 190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192" name="Ellipse 191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93" name="Ellipse 192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194" name="Rectangle 193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95" name="Groupe 194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196" name="Ellipse 195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97" name="Ellipse 19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198" name="Rectangle 197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99" name="Groupe 198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200" name="Ellipse 199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1" name="Ellipse 200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sp>
        <p:nvSpPr>
          <p:cNvPr id="202" name="Rectangle 201"/>
          <p:cNvSpPr/>
          <p:nvPr/>
        </p:nvSpPr>
        <p:spPr>
          <a:xfrm>
            <a:off x="7446889" y="3608195"/>
            <a:ext cx="1305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كتابة العناصر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203" name="Groupe 202"/>
          <p:cNvGrpSpPr/>
          <p:nvPr/>
        </p:nvGrpSpPr>
        <p:grpSpPr>
          <a:xfrm>
            <a:off x="8711338" y="3634906"/>
            <a:ext cx="324000" cy="324000"/>
            <a:chOff x="7475558" y="1020746"/>
            <a:chExt cx="324000" cy="324000"/>
          </a:xfrm>
        </p:grpSpPr>
        <p:sp>
          <p:nvSpPr>
            <p:cNvPr id="204" name="Ellipse 203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5" name="Ellipse 204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7</a:t>
              </a:r>
              <a:endParaRPr lang="ar-MA" dirty="0"/>
            </a:p>
          </p:txBody>
        </p:sp>
      </p:grpSp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208" name="Groupe 207"/>
          <p:cNvGrpSpPr/>
          <p:nvPr/>
        </p:nvGrpSpPr>
        <p:grpSpPr>
          <a:xfrm>
            <a:off x="0" y="5857868"/>
            <a:ext cx="1235376" cy="1000132"/>
            <a:chOff x="1857356" y="2214554"/>
            <a:chExt cx="1235376" cy="1000132"/>
          </a:xfrm>
        </p:grpSpPr>
        <p:grpSp>
          <p:nvGrpSpPr>
            <p:cNvPr id="209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210" name="Group 3"/>
            <p:cNvGrpSpPr>
              <a:grpSpLocks/>
            </p:cNvGrpSpPr>
            <p:nvPr/>
          </p:nvGrpSpPr>
          <p:grpSpPr bwMode="auto">
            <a:xfrm>
              <a:off x="1857356" y="2857496"/>
              <a:ext cx="928694" cy="357190"/>
              <a:chOff x="4029" y="3436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>
                <a:off x="4029" y="3436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4561" y="3637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grpSp>
        <p:nvGrpSpPr>
          <p:cNvPr id="217" name="Groupe 156"/>
          <p:cNvGrpSpPr/>
          <p:nvPr/>
        </p:nvGrpSpPr>
        <p:grpSpPr>
          <a:xfrm rot="3134620">
            <a:off x="-781720" y="3278082"/>
            <a:ext cx="6072206" cy="1000132"/>
            <a:chOff x="1071538" y="992488"/>
            <a:chExt cx="6658974" cy="864876"/>
          </a:xfrm>
        </p:grpSpPr>
        <p:sp>
          <p:nvSpPr>
            <p:cNvPr id="218" name="Freeform 9"/>
            <p:cNvSpPr>
              <a:spLocks/>
            </p:cNvSpPr>
            <p:nvPr/>
          </p:nvSpPr>
          <p:spPr bwMode="auto">
            <a:xfrm>
              <a:off x="1071538" y="1071546"/>
              <a:ext cx="6643734" cy="285752"/>
            </a:xfrm>
            <a:custGeom>
              <a:avLst/>
              <a:gdLst/>
              <a:ahLst/>
              <a:cxnLst>
                <a:cxn ang="0">
                  <a:pos x="7906" y="81"/>
                </a:cxn>
                <a:cxn ang="0">
                  <a:pos x="7906" y="1181"/>
                </a:cxn>
                <a:cxn ang="0">
                  <a:pos x="13" y="1141"/>
                </a:cxn>
                <a:cxn ang="0">
                  <a:pos x="0" y="0"/>
                </a:cxn>
                <a:cxn ang="0">
                  <a:pos x="7906" y="81"/>
                </a:cxn>
              </a:cxnLst>
              <a:rect l="0" t="0" r="r" b="b"/>
              <a:pathLst>
                <a:path w="7906" h="1181">
                  <a:moveTo>
                    <a:pt x="7906" y="81"/>
                  </a:moveTo>
                  <a:lnTo>
                    <a:pt x="7906" y="1181"/>
                  </a:lnTo>
                  <a:lnTo>
                    <a:pt x="13" y="1141"/>
                  </a:lnTo>
                  <a:lnTo>
                    <a:pt x="0" y="0"/>
                  </a:lnTo>
                  <a:lnTo>
                    <a:pt x="7906" y="81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19" name="Groupe 34"/>
            <p:cNvGrpSpPr/>
            <p:nvPr/>
          </p:nvGrpSpPr>
          <p:grpSpPr>
            <a:xfrm>
              <a:off x="1071538" y="992488"/>
              <a:ext cx="6658974" cy="436248"/>
              <a:chOff x="1071538" y="1000108"/>
              <a:chExt cx="6658974" cy="436248"/>
            </a:xfrm>
          </p:grpSpPr>
          <p:grpSp>
            <p:nvGrpSpPr>
              <p:cNvPr id="223" name="Groupe 20"/>
              <p:cNvGrpSpPr/>
              <p:nvPr/>
            </p:nvGrpSpPr>
            <p:grpSpPr>
              <a:xfrm rot="5400000">
                <a:off x="4174995" y="-2103349"/>
                <a:ext cx="436248" cy="6643162"/>
                <a:chOff x="992480" y="0"/>
                <a:chExt cx="436248" cy="6643162"/>
              </a:xfrm>
            </p:grpSpPr>
            <p:sp>
              <p:nvSpPr>
                <p:cNvPr id="237" name="ZoneTexte 236"/>
                <p:cNvSpPr txBox="1"/>
                <p:nvPr/>
              </p:nvSpPr>
              <p:spPr>
                <a:xfrm>
                  <a:off x="1000100" y="0"/>
                  <a:ext cx="428628" cy="18158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--</a:t>
                  </a:r>
                </a:p>
              </p:txBody>
            </p:sp>
            <p:sp>
              <p:nvSpPr>
                <p:cNvPr id="238" name="ZoneTexte 237"/>
                <p:cNvSpPr txBox="1"/>
                <p:nvPr/>
              </p:nvSpPr>
              <p:spPr>
                <a:xfrm>
                  <a:off x="992480" y="1612570"/>
                  <a:ext cx="428628" cy="18158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--</a:t>
                  </a:r>
                </a:p>
              </p:txBody>
            </p:sp>
            <p:sp>
              <p:nvSpPr>
                <p:cNvPr id="239" name="ZoneTexte 238"/>
                <p:cNvSpPr txBox="1"/>
                <p:nvPr/>
              </p:nvSpPr>
              <p:spPr>
                <a:xfrm>
                  <a:off x="1000100" y="3222306"/>
                  <a:ext cx="428628" cy="18158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--</a:t>
                  </a:r>
                </a:p>
              </p:txBody>
            </p:sp>
            <p:sp>
              <p:nvSpPr>
                <p:cNvPr id="240" name="ZoneTexte 239"/>
                <p:cNvSpPr txBox="1"/>
                <p:nvPr/>
              </p:nvSpPr>
              <p:spPr>
                <a:xfrm>
                  <a:off x="1000100" y="4827280"/>
                  <a:ext cx="428628" cy="18158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</a:p>
                <a:p>
                  <a:pPr algn="r" rtl="1"/>
                  <a:r>
                    <a:rPr lang="ar-EG" sz="7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--</a:t>
                  </a:r>
                </a:p>
              </p:txBody>
            </p:sp>
          </p:grpSp>
          <p:sp>
            <p:nvSpPr>
              <p:cNvPr id="224" name="ZoneTexte 223"/>
              <p:cNvSpPr txBox="1"/>
              <p:nvPr/>
            </p:nvSpPr>
            <p:spPr>
              <a:xfrm>
                <a:off x="1071538" y="1038208"/>
                <a:ext cx="214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EG" sz="1200" b="1" spc="50" dirty="0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1</a:t>
                </a:r>
                <a:endParaRPr lang="en-US" sz="12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</p:txBody>
          </p:sp>
          <p:sp>
            <p:nvSpPr>
              <p:cNvPr id="225" name="ZoneTexte 224"/>
              <p:cNvSpPr txBox="1"/>
              <p:nvPr/>
            </p:nvSpPr>
            <p:spPr>
              <a:xfrm>
                <a:off x="1612562" y="1038208"/>
                <a:ext cx="214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EG" sz="1200" b="1" spc="50" dirty="0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2</a:t>
                </a:r>
                <a:endParaRPr lang="en-US" sz="12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</p:txBody>
          </p:sp>
          <p:sp>
            <p:nvSpPr>
              <p:cNvPr id="226" name="ZoneTexte 225"/>
              <p:cNvSpPr txBox="1"/>
              <p:nvPr/>
            </p:nvSpPr>
            <p:spPr>
              <a:xfrm>
                <a:off x="2150728" y="1045828"/>
                <a:ext cx="214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EG" sz="1200" b="1" spc="50" dirty="0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3</a:t>
                </a:r>
                <a:endParaRPr lang="en-US" sz="12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</p:txBody>
          </p:sp>
          <p:sp>
            <p:nvSpPr>
              <p:cNvPr id="227" name="ZoneTexte 226"/>
              <p:cNvSpPr txBox="1"/>
              <p:nvPr/>
            </p:nvSpPr>
            <p:spPr>
              <a:xfrm>
                <a:off x="2691752" y="1045828"/>
                <a:ext cx="214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EG" sz="1200" b="1" spc="50" dirty="0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4</a:t>
                </a:r>
                <a:endParaRPr lang="en-US" sz="12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</p:txBody>
          </p:sp>
          <p:sp>
            <p:nvSpPr>
              <p:cNvPr id="228" name="ZoneTexte 227"/>
              <p:cNvSpPr txBox="1"/>
              <p:nvPr/>
            </p:nvSpPr>
            <p:spPr>
              <a:xfrm>
                <a:off x="3214678" y="1042199"/>
                <a:ext cx="214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EG" sz="1200" b="1" spc="50" dirty="0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5</a:t>
                </a:r>
                <a:endParaRPr lang="en-US" sz="12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</p:txBody>
          </p:sp>
          <p:sp>
            <p:nvSpPr>
              <p:cNvPr id="229" name="ZoneTexte 228"/>
              <p:cNvSpPr txBox="1"/>
              <p:nvPr/>
            </p:nvSpPr>
            <p:spPr>
              <a:xfrm>
                <a:off x="3755702" y="1042199"/>
                <a:ext cx="214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EG" sz="1200" b="1" spc="50" dirty="0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6</a:t>
                </a:r>
                <a:endParaRPr lang="en-US" sz="12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</p:txBody>
          </p:sp>
          <p:sp>
            <p:nvSpPr>
              <p:cNvPr id="230" name="ZoneTexte 229"/>
              <p:cNvSpPr txBox="1"/>
              <p:nvPr/>
            </p:nvSpPr>
            <p:spPr>
              <a:xfrm>
                <a:off x="4293868" y="1049819"/>
                <a:ext cx="214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EG" sz="1200" b="1" spc="50" dirty="0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7</a:t>
                </a:r>
                <a:endParaRPr lang="en-US" sz="12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</p:txBody>
          </p:sp>
          <p:sp>
            <p:nvSpPr>
              <p:cNvPr id="231" name="ZoneTexte 230"/>
              <p:cNvSpPr txBox="1"/>
              <p:nvPr/>
            </p:nvSpPr>
            <p:spPr>
              <a:xfrm>
                <a:off x="4834892" y="1049819"/>
                <a:ext cx="214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EG" sz="1200" b="1" spc="50" dirty="0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9</a:t>
                </a:r>
                <a:endParaRPr lang="en-US" sz="12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</p:txBody>
          </p:sp>
          <p:sp>
            <p:nvSpPr>
              <p:cNvPr id="232" name="ZoneTexte 231"/>
              <p:cNvSpPr txBox="1"/>
              <p:nvPr/>
            </p:nvSpPr>
            <p:spPr>
              <a:xfrm>
                <a:off x="5130804" y="1051723"/>
                <a:ext cx="50006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EG" sz="1200" b="1" spc="50" dirty="0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10</a:t>
                </a:r>
                <a:endParaRPr lang="en-US" sz="12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</p:txBody>
          </p:sp>
          <p:sp>
            <p:nvSpPr>
              <p:cNvPr id="233" name="ZoneTexte 232"/>
              <p:cNvSpPr txBox="1"/>
              <p:nvPr/>
            </p:nvSpPr>
            <p:spPr>
              <a:xfrm>
                <a:off x="5643570" y="1049819"/>
                <a:ext cx="47720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EG" sz="1200" b="1" spc="50" dirty="0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11</a:t>
                </a:r>
                <a:endParaRPr lang="en-US" sz="12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</p:txBody>
          </p:sp>
          <p:sp>
            <p:nvSpPr>
              <p:cNvPr id="234" name="ZoneTexte 233"/>
              <p:cNvSpPr txBox="1"/>
              <p:nvPr/>
            </p:nvSpPr>
            <p:spPr>
              <a:xfrm>
                <a:off x="6197612" y="1044739"/>
                <a:ext cx="50006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EG" sz="1200" b="1" spc="50" dirty="0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12</a:t>
                </a:r>
                <a:endParaRPr lang="en-US" sz="12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</p:txBody>
          </p:sp>
          <p:sp>
            <p:nvSpPr>
              <p:cNvPr id="235" name="ZoneTexte 234"/>
              <p:cNvSpPr txBox="1"/>
              <p:nvPr/>
            </p:nvSpPr>
            <p:spPr>
              <a:xfrm>
                <a:off x="6786578" y="1057439"/>
                <a:ext cx="4133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EG" sz="1200" b="1" spc="50" dirty="0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13</a:t>
                </a:r>
                <a:endParaRPr lang="en-US" sz="12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</p:txBody>
          </p:sp>
          <p:sp>
            <p:nvSpPr>
              <p:cNvPr id="236" name="ZoneTexte 235"/>
              <p:cNvSpPr txBox="1"/>
              <p:nvPr/>
            </p:nvSpPr>
            <p:spPr>
              <a:xfrm>
                <a:off x="7286644" y="1063926"/>
                <a:ext cx="4438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EG" sz="1200" b="1" spc="50" dirty="0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14</a:t>
                </a:r>
                <a:endParaRPr lang="en-US" sz="12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</p:txBody>
          </p:sp>
        </p:grpSp>
        <p:sp>
          <p:nvSpPr>
            <p:cNvPr id="220" name="Freeform 9"/>
            <p:cNvSpPr>
              <a:spLocks/>
            </p:cNvSpPr>
            <p:nvPr/>
          </p:nvSpPr>
          <p:spPr bwMode="auto">
            <a:xfrm>
              <a:off x="1071538" y="1571612"/>
              <a:ext cx="6643734" cy="285752"/>
            </a:xfrm>
            <a:custGeom>
              <a:avLst/>
              <a:gdLst/>
              <a:ahLst/>
              <a:cxnLst>
                <a:cxn ang="0">
                  <a:pos x="7906" y="81"/>
                </a:cxn>
                <a:cxn ang="0">
                  <a:pos x="7906" y="1181"/>
                </a:cxn>
                <a:cxn ang="0">
                  <a:pos x="13" y="1141"/>
                </a:cxn>
                <a:cxn ang="0">
                  <a:pos x="0" y="0"/>
                </a:cxn>
                <a:cxn ang="0">
                  <a:pos x="7906" y="81"/>
                </a:cxn>
              </a:cxnLst>
              <a:rect l="0" t="0" r="r" b="b"/>
              <a:pathLst>
                <a:path w="7906" h="1181">
                  <a:moveTo>
                    <a:pt x="7906" y="81"/>
                  </a:moveTo>
                  <a:lnTo>
                    <a:pt x="7906" y="1181"/>
                  </a:lnTo>
                  <a:lnTo>
                    <a:pt x="13" y="1141"/>
                  </a:lnTo>
                  <a:lnTo>
                    <a:pt x="0" y="0"/>
                  </a:lnTo>
                  <a:lnTo>
                    <a:pt x="7906" y="81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9"/>
            <p:cNvSpPr>
              <a:spLocks/>
            </p:cNvSpPr>
            <p:nvPr/>
          </p:nvSpPr>
          <p:spPr bwMode="auto">
            <a:xfrm>
              <a:off x="1071538" y="1323960"/>
              <a:ext cx="6643734" cy="285752"/>
            </a:xfrm>
            <a:custGeom>
              <a:avLst/>
              <a:gdLst/>
              <a:ahLst/>
              <a:cxnLst>
                <a:cxn ang="0">
                  <a:pos x="7906" y="81"/>
                </a:cxn>
                <a:cxn ang="0">
                  <a:pos x="7906" y="1181"/>
                </a:cxn>
                <a:cxn ang="0">
                  <a:pos x="13" y="1141"/>
                </a:cxn>
                <a:cxn ang="0">
                  <a:pos x="0" y="0"/>
                </a:cxn>
                <a:cxn ang="0">
                  <a:pos x="7906" y="81"/>
                </a:cxn>
              </a:cxnLst>
              <a:rect l="0" t="0" r="r" b="b"/>
              <a:pathLst>
                <a:path w="7906" h="1181">
                  <a:moveTo>
                    <a:pt x="7906" y="81"/>
                  </a:moveTo>
                  <a:lnTo>
                    <a:pt x="7906" y="1181"/>
                  </a:lnTo>
                  <a:lnTo>
                    <a:pt x="13" y="1141"/>
                  </a:lnTo>
                  <a:lnTo>
                    <a:pt x="0" y="0"/>
                  </a:lnTo>
                  <a:lnTo>
                    <a:pt x="7906" y="81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Rectangle à coins arrondis 221"/>
            <p:cNvSpPr/>
            <p:nvPr/>
          </p:nvSpPr>
          <p:spPr>
            <a:xfrm>
              <a:off x="3643306" y="1416036"/>
              <a:ext cx="1143008" cy="142876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01600" prst="riblet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41" name="Image 240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500166" y="1928802"/>
            <a:ext cx="1428760" cy="442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1" name="Groupe 224"/>
          <p:cNvGrpSpPr/>
          <p:nvPr/>
        </p:nvGrpSpPr>
        <p:grpSpPr>
          <a:xfrm>
            <a:off x="4071934" y="4357694"/>
            <a:ext cx="1887372" cy="615979"/>
            <a:chOff x="3652869" y="1922004"/>
            <a:chExt cx="1887372" cy="615979"/>
          </a:xfrm>
        </p:grpSpPr>
        <p:sp>
          <p:nvSpPr>
            <p:cNvPr id="302" name="Rectangle à coins arrondis 301"/>
            <p:cNvSpPr/>
            <p:nvPr/>
          </p:nvSpPr>
          <p:spPr>
            <a:xfrm rot="19891217">
              <a:off x="3652869" y="1922004"/>
              <a:ext cx="1887372" cy="615979"/>
            </a:xfrm>
            <a:prstGeom prst="roundRect">
              <a:avLst>
                <a:gd name="adj" fmla="val 2445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dkEdge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303" name="ZoneTexte 302"/>
            <p:cNvSpPr txBox="1"/>
            <p:nvPr/>
          </p:nvSpPr>
          <p:spPr>
            <a:xfrm rot="20738236">
              <a:off x="3966643" y="1992423"/>
              <a:ext cx="1285884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dkEdge"/>
          </p:spPr>
          <p:txBody>
            <a:bodyPr wrap="square" rtlCol="1">
              <a:spAutoFit/>
            </a:bodyPr>
            <a:lstStyle/>
            <a:p>
              <a:pPr algn="ctr"/>
              <a:r>
                <a:rPr lang="ar-MA" b="1" cap="all" dirty="0" smtClean="0">
                  <a:ln/>
                  <a:solidFill>
                    <a:schemeClr val="accent3">
                      <a:lumMod val="50000"/>
                    </a:schemeClr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cs typeface="Mudir MT" pitchFamily="2" charset="-78"/>
                </a:rPr>
                <a:t>مـــمــحـــاة</a:t>
              </a:r>
            </a:p>
          </p:txBody>
        </p:sp>
      </p:grpSp>
      <p:pic>
        <p:nvPicPr>
          <p:cNvPr id="304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190252" y="3492006"/>
            <a:ext cx="168937" cy="2100308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Rectangle 305"/>
          <p:cNvSpPr/>
          <p:nvPr/>
        </p:nvSpPr>
        <p:spPr>
          <a:xfrm>
            <a:off x="3441336" y="673412"/>
            <a:ext cx="1707519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sz="2400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أدوات العمل</a:t>
            </a:r>
            <a:endParaRPr lang="ar-MA" sz="2400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" name="Arrondir un rectangle avec un coin du même côté 111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113" name="Picture 2"/>
          <p:cNvPicPr>
            <a:picLocks noChangeAspect="1" noChangeArrowheads="1"/>
          </p:cNvPicPr>
          <p:nvPr/>
        </p:nvPicPr>
        <p:blipFill>
          <a:blip r:embed="rId6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4" name="Rectangle 113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grpSp>
        <p:nvGrpSpPr>
          <p:cNvPr id="168" name="Groupe 167"/>
          <p:cNvGrpSpPr/>
          <p:nvPr/>
        </p:nvGrpSpPr>
        <p:grpSpPr>
          <a:xfrm>
            <a:off x="-500098" y="428604"/>
            <a:ext cx="9358346" cy="6215106"/>
            <a:chOff x="-500066" y="357166"/>
            <a:chExt cx="9358346" cy="6215106"/>
          </a:xfrm>
        </p:grpSpPr>
        <p:sp>
          <p:nvSpPr>
            <p:cNvPr id="169" name="Rectangle 168"/>
            <p:cNvSpPr/>
            <p:nvPr/>
          </p:nvSpPr>
          <p:spPr>
            <a:xfrm>
              <a:off x="357158" y="357166"/>
              <a:ext cx="8501122" cy="6215106"/>
            </a:xfrm>
            <a:prstGeom prst="rect">
              <a:avLst/>
            </a:prstGeom>
            <a:solidFill>
              <a:sysClr val="window" lastClr="FFFFFF">
                <a:alpha val="87000"/>
              </a:sysClr>
            </a:solidFill>
            <a:ln w="12700" cap="flat" cmpd="sng" algn="ctr">
              <a:noFill/>
              <a:prstDash val="solid"/>
            </a:ln>
            <a:effectLst/>
          </p:spPr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MA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Lucida Sans Unicode"/>
                <a:ea typeface="+mn-ea"/>
                <a:cs typeface="Arial"/>
              </a:endParaRP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357158" y="357166"/>
              <a:ext cx="8501122" cy="6215106"/>
            </a:xfrm>
            <a:prstGeom prst="rect">
              <a:avLst/>
            </a:prstGeom>
            <a:noFill/>
            <a:ln w="3175" cap="flat" cmpd="sng" algn="ctr">
              <a:solidFill>
                <a:srgbClr val="00B0F0"/>
              </a:solidFill>
              <a:prstDash val="solid"/>
            </a:ln>
            <a:effectLst>
              <a:glow rad="101600">
                <a:srgbClr val="00B0F0">
                  <a:alpha val="60000"/>
                </a:srgbClr>
              </a:glow>
            </a:effectLst>
          </p:spPr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MA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Lucida Sans Unicode"/>
                <a:ea typeface="+mn-ea"/>
                <a:cs typeface="Arial"/>
              </a:endParaRPr>
            </a:p>
          </p:txBody>
        </p:sp>
        <p:sp>
          <p:nvSpPr>
            <p:cNvPr id="259" name="Rectangle à coins arrondis 6"/>
            <p:cNvSpPr/>
            <p:nvPr/>
          </p:nvSpPr>
          <p:spPr>
            <a:xfrm>
              <a:off x="7343568" y="415222"/>
              <a:ext cx="1428760" cy="1143008"/>
            </a:xfrm>
            <a:prstGeom prst="roundRect">
              <a:avLst>
                <a:gd name="adj" fmla="val 9048"/>
              </a:avLst>
            </a:prstGeom>
            <a:solidFill>
              <a:srgbClr val="FF0000"/>
            </a:solidFill>
            <a:ln w="12700" cap="flat" cmpd="sng" algn="ctr">
              <a:solidFill>
                <a:srgbClr val="2DA2BF">
                  <a:shade val="50000"/>
                </a:srgbClr>
              </a:solidFill>
              <a:prstDash val="solid"/>
            </a:ln>
            <a:effectLst/>
          </p:spPr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MA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Lucida Sans Unicode"/>
                <a:ea typeface="+mn-ea"/>
                <a:cs typeface="Arial"/>
              </a:endParaRPr>
            </a:p>
          </p:txBody>
        </p:sp>
        <p:sp>
          <p:nvSpPr>
            <p:cNvPr id="207" name="ZoneTexte 206"/>
            <p:cNvSpPr txBox="1"/>
            <p:nvPr/>
          </p:nvSpPr>
          <p:spPr>
            <a:xfrm>
              <a:off x="-500066" y="1657564"/>
              <a:ext cx="9358346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MA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rPr>
                <a:t>أنقر فقط على الزر الأيسر للانتقال من مرحلة إلى أخرى .</a:t>
              </a:r>
            </a:p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MA" sz="24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grpSp>
          <p:nvGrpSpPr>
            <p:cNvPr id="242" name="Groupe 24"/>
            <p:cNvGrpSpPr/>
            <p:nvPr/>
          </p:nvGrpSpPr>
          <p:grpSpPr>
            <a:xfrm>
              <a:off x="7572396" y="4857760"/>
              <a:ext cx="614366" cy="357166"/>
              <a:chOff x="0" y="704831"/>
              <a:chExt cx="614366" cy="357166"/>
            </a:xfrm>
          </p:grpSpPr>
          <p:sp>
            <p:nvSpPr>
              <p:cNvPr id="256" name="Arrondir un rectangle avec un coin du même côté 255"/>
              <p:cNvSpPr/>
              <p:nvPr/>
            </p:nvSpPr>
            <p:spPr>
              <a:xfrm>
                <a:off x="0" y="742931"/>
                <a:ext cx="614366" cy="315744"/>
              </a:xfrm>
              <a:prstGeom prst="round2SameRect">
                <a:avLst>
                  <a:gd name="adj1" fmla="val 0"/>
                  <a:gd name="adj2" fmla="val 26199"/>
                </a:avLst>
              </a:prstGeom>
              <a:solidFill>
                <a:srgbClr val="FF0000"/>
              </a:solidFill>
              <a:ln w="12700" cap="flat" cmpd="sng" algn="ctr">
                <a:noFill/>
                <a:prstDash val="soli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rtlCol="1" anchor="ctr"/>
              <a:lstStyle>
                <a:defPPr>
                  <a:defRPr lang="ar-MA"/>
                </a:defPPr>
                <a:lvl1pPr marL="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MA" sz="18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Lucida Sans Unicode"/>
                  <a:ea typeface="+mn-ea"/>
                  <a:cs typeface="Arial"/>
                </a:endParaRPr>
              </a:p>
            </p:txBody>
          </p:sp>
          <p:pic>
            <p:nvPicPr>
              <p:cNvPr id="257" name="Picture 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 l="22701" t="12451" r="15947"/>
              <a:stretch>
                <a:fillRect/>
              </a:stretch>
            </p:blipFill>
            <p:spPr bwMode="auto">
              <a:xfrm>
                <a:off x="47625" y="704831"/>
                <a:ext cx="428596" cy="353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58" name="Rectangle 257">
                <a:hlinkClick r:id="" action="ppaction://hlinkshowjump?jump=endshow"/>
              </p:cNvPr>
              <p:cNvSpPr/>
              <p:nvPr/>
            </p:nvSpPr>
            <p:spPr>
              <a:xfrm>
                <a:off x="47625" y="704831"/>
                <a:ext cx="500050" cy="357166"/>
              </a:xfrm>
              <a:prstGeom prst="rect">
                <a:avLst/>
              </a:prstGeom>
              <a:solidFill>
                <a:srgbClr val="2DA2BF">
                  <a:alpha val="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tlCol="1" anchor="ctr"/>
              <a:lstStyle>
                <a:defPPr>
                  <a:defRPr lang="ar-MA"/>
                </a:defPPr>
                <a:lvl1pPr marL="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MA" sz="18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Lucida Sans Unicode"/>
                  <a:ea typeface="+mn-ea"/>
                  <a:cs typeface="Arial"/>
                </a:endParaRPr>
              </a:p>
            </p:txBody>
          </p:sp>
        </p:grpSp>
        <p:grpSp>
          <p:nvGrpSpPr>
            <p:cNvPr id="243" name="Groupe 19"/>
            <p:cNvGrpSpPr/>
            <p:nvPr/>
          </p:nvGrpSpPr>
          <p:grpSpPr>
            <a:xfrm>
              <a:off x="7572396" y="3429000"/>
              <a:ext cx="633415" cy="401637"/>
              <a:chOff x="1281123" y="676256"/>
              <a:chExt cx="633415" cy="401637"/>
            </a:xfrm>
          </p:grpSpPr>
          <p:sp>
            <p:nvSpPr>
              <p:cNvPr id="253" name="Arrondir un rectangle avec un coin du même côté 10"/>
              <p:cNvSpPr/>
              <p:nvPr/>
            </p:nvSpPr>
            <p:spPr>
              <a:xfrm>
                <a:off x="1281123" y="752456"/>
                <a:ext cx="614366" cy="315744"/>
              </a:xfrm>
              <a:prstGeom prst="round2SameRect">
                <a:avLst>
                  <a:gd name="adj1" fmla="val 0"/>
                  <a:gd name="adj2" fmla="val 26199"/>
                </a:avLst>
              </a:prstGeom>
              <a:solidFill>
                <a:srgbClr val="92D050"/>
              </a:solidFill>
              <a:ln w="12700" cap="flat" cmpd="sng" algn="ctr">
                <a:noFill/>
                <a:prstDash val="soli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rtlCol="1" anchor="ctr"/>
              <a:lstStyle>
                <a:defPPr>
                  <a:defRPr lang="ar-MA"/>
                </a:defPPr>
                <a:lvl1pPr marL="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MA" sz="18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Lucida Sans Unicode"/>
                  <a:ea typeface="+mn-ea"/>
                  <a:cs typeface="Arial"/>
                </a:endParaRPr>
              </a:p>
            </p:txBody>
          </p:sp>
          <p:pic>
            <p:nvPicPr>
              <p:cNvPr id="254" name="Picture 4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 l="29861" r="7638"/>
              <a:stretch>
                <a:fillRect/>
              </a:stretch>
            </p:blipFill>
            <p:spPr bwMode="auto">
              <a:xfrm>
                <a:off x="1333509" y="676256"/>
                <a:ext cx="571504" cy="401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55" name="Rectangle 254">
                <a:hlinkClick r:id="" action="ppaction://hlinkshowjump?jump=previousslide"/>
              </p:cNvPr>
              <p:cNvSpPr/>
              <p:nvPr/>
            </p:nvSpPr>
            <p:spPr>
              <a:xfrm>
                <a:off x="1304934" y="714356"/>
                <a:ext cx="609604" cy="357190"/>
              </a:xfrm>
              <a:prstGeom prst="rect">
                <a:avLst/>
              </a:prstGeom>
              <a:solidFill>
                <a:srgbClr val="2DA2BF">
                  <a:alpha val="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tlCol="1" anchor="ctr"/>
              <a:lstStyle>
                <a:defPPr>
                  <a:defRPr lang="ar-MA"/>
                </a:defPPr>
                <a:lvl1pPr marL="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MA" sz="18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Lucida Sans Unicode"/>
                  <a:ea typeface="+mn-ea"/>
                  <a:cs typeface="Arial"/>
                </a:endParaRPr>
              </a:p>
            </p:txBody>
          </p:sp>
        </p:grpSp>
        <p:grpSp>
          <p:nvGrpSpPr>
            <p:cNvPr id="244" name="Groupe 21"/>
            <p:cNvGrpSpPr/>
            <p:nvPr/>
          </p:nvGrpSpPr>
          <p:grpSpPr>
            <a:xfrm>
              <a:off x="7572396" y="4143380"/>
              <a:ext cx="614367" cy="401638"/>
              <a:chOff x="638179" y="685757"/>
              <a:chExt cx="614367" cy="401638"/>
            </a:xfrm>
          </p:grpSpPr>
          <p:sp>
            <p:nvSpPr>
              <p:cNvPr id="250" name="Arrondir un rectangle avec un coin du même côté 249"/>
              <p:cNvSpPr/>
              <p:nvPr/>
            </p:nvSpPr>
            <p:spPr>
              <a:xfrm>
                <a:off x="638179" y="742907"/>
                <a:ext cx="614366" cy="315744"/>
              </a:xfrm>
              <a:prstGeom prst="round2SameRect">
                <a:avLst>
                  <a:gd name="adj1" fmla="val 0"/>
                  <a:gd name="adj2" fmla="val 26199"/>
                </a:avLst>
              </a:prstGeom>
              <a:solidFill>
                <a:srgbClr val="00B050"/>
              </a:solidFill>
              <a:ln w="12700" cap="flat" cmpd="sng" algn="ctr">
                <a:noFill/>
                <a:prstDash val="soli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rtlCol="1" anchor="ctr"/>
              <a:lstStyle>
                <a:defPPr>
                  <a:defRPr lang="ar-MA"/>
                </a:defPPr>
                <a:lvl1pPr marL="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MA" sz="18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Lucida Sans Unicode"/>
                  <a:ea typeface="+mn-ea"/>
                  <a:cs typeface="Arial"/>
                </a:endParaRPr>
              </a:p>
            </p:txBody>
          </p:sp>
          <p:pic>
            <p:nvPicPr>
              <p:cNvPr id="251" name="Picture 5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 l="31250" r="6249"/>
              <a:stretch>
                <a:fillRect/>
              </a:stretch>
            </p:blipFill>
            <p:spPr bwMode="auto">
              <a:xfrm>
                <a:off x="681041" y="685757"/>
                <a:ext cx="571504" cy="401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52" name="Rectangle 251">
                <a:hlinkClick r:id="" action="ppaction://hlinkshowjump?jump=firstslide"/>
              </p:cNvPr>
              <p:cNvSpPr/>
              <p:nvPr/>
            </p:nvSpPr>
            <p:spPr>
              <a:xfrm>
                <a:off x="642942" y="704831"/>
                <a:ext cx="609604" cy="357190"/>
              </a:xfrm>
              <a:prstGeom prst="rect">
                <a:avLst/>
              </a:prstGeom>
              <a:solidFill>
                <a:srgbClr val="2DA2BF">
                  <a:alpha val="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tlCol="1" anchor="ctr"/>
              <a:lstStyle>
                <a:defPPr>
                  <a:defRPr lang="ar-MA"/>
                </a:defPPr>
                <a:lvl1pPr marL="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MA" sz="18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Lucida Sans Unicode"/>
                  <a:ea typeface="+mn-ea"/>
                  <a:cs typeface="Arial"/>
                </a:endParaRPr>
              </a:p>
            </p:txBody>
          </p:sp>
        </p:grpSp>
        <p:sp>
          <p:nvSpPr>
            <p:cNvPr id="245" name="ZoneTexte 244"/>
            <p:cNvSpPr txBox="1"/>
            <p:nvPr/>
          </p:nvSpPr>
          <p:spPr>
            <a:xfrm>
              <a:off x="642910" y="3429000"/>
              <a:ext cx="6929486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MA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rPr>
                <a:t>أيقونة تعود بك إلى الصفحة السابقة في نفس الدرس</a:t>
              </a:r>
            </a:p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MA" sz="24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246" name="ZoneTexte 245"/>
            <p:cNvSpPr txBox="1"/>
            <p:nvPr/>
          </p:nvSpPr>
          <p:spPr>
            <a:xfrm>
              <a:off x="642910" y="4098201"/>
              <a:ext cx="6929486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MA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rPr>
                <a:t>أيقونة تعود بك إلى الصفحة الأولى في نفس الدرس</a:t>
              </a:r>
            </a:p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MA" sz="24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247" name="ZoneTexte 246"/>
            <p:cNvSpPr txBox="1"/>
            <p:nvPr/>
          </p:nvSpPr>
          <p:spPr>
            <a:xfrm>
              <a:off x="656292" y="4786322"/>
              <a:ext cx="6929486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MA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rPr>
                <a:t>أيقونة تعود بك إلى الصفحة الرئيسية للبرنامج</a:t>
              </a:r>
            </a:p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MA" sz="24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249" name="ZoneTexte 248"/>
            <p:cNvSpPr txBox="1"/>
            <p:nvPr/>
          </p:nvSpPr>
          <p:spPr>
            <a:xfrm>
              <a:off x="1071538" y="2341899"/>
              <a:ext cx="6929486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MA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rPr>
                <a:t>يمكنك أيضا استعمال الأزرار ( أعلى / أسفل ) </a:t>
              </a:r>
            </a:p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MA" sz="24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61" name="ZoneTexte 260"/>
          <p:cNvSpPr txBox="1"/>
          <p:nvPr/>
        </p:nvSpPr>
        <p:spPr>
          <a:xfrm>
            <a:off x="690284" y="36096"/>
            <a:ext cx="1714512" cy="317183"/>
          </a:xfrm>
          <a:prstGeom prst="round2SameRect">
            <a:avLst>
              <a:gd name="adj1" fmla="val 0"/>
              <a:gd name="adj2" fmla="val 44983"/>
            </a:avLst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tIns="0" bIns="0" rtlCol="1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طريقة الاستعمال</a:t>
            </a:r>
            <a:endParaRPr kumimoji="0" lang="ar-MA" sz="18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23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13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3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20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23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27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23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34" dur="2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23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41" dur="2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23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48" dur="2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23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1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</p:childTnLst>
        </p:cTn>
      </p:par>
    </p:tnLst>
    <p:bldLst>
      <p:bldP spid="1056" grpId="0" animBg="1"/>
      <p:bldP spid="174" grpId="0"/>
      <p:bldP spid="182" grpId="0"/>
      <p:bldP spid="186" grpId="0"/>
      <p:bldP spid="190" grpId="0"/>
      <p:bldP spid="194" grpId="0"/>
      <p:bldP spid="198" grpId="0"/>
      <p:bldP spid="202" grpId="0"/>
      <p:bldP spid="30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grpSp>
        <p:nvGrpSpPr>
          <p:cNvPr id="132" name="Groupe 394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33" name="Groupe 307"/>
            <p:cNvGrpSpPr/>
            <p:nvPr/>
          </p:nvGrpSpPr>
          <p:grpSpPr>
            <a:xfrm>
              <a:off x="65559" y="785794"/>
              <a:ext cx="7217887" cy="4786968"/>
              <a:chOff x="65559" y="785794"/>
              <a:chExt cx="7217887" cy="4786968"/>
            </a:xfrm>
          </p:grpSpPr>
          <p:sp>
            <p:nvSpPr>
              <p:cNvPr id="192" name="AutoShape 2" descr="Quadrillage en pointillé"/>
              <p:cNvSpPr>
                <a:spLocks noChangeArrowheads="1"/>
              </p:cNvSpPr>
              <p:nvPr/>
            </p:nvSpPr>
            <p:spPr bwMode="auto">
              <a:xfrm>
                <a:off x="68240" y="785794"/>
                <a:ext cx="7215206" cy="4786968"/>
              </a:xfrm>
              <a:prstGeom prst="roundRect">
                <a:avLst>
                  <a:gd name="adj" fmla="val 5744"/>
                </a:avLst>
              </a:prstGeom>
              <a:pattFill prst="dotGrid">
                <a:fgClr>
                  <a:srgbClr val="548DD4"/>
                </a:fgClr>
                <a:bgClr>
                  <a:srgbClr val="FFFFFF"/>
                </a:bgClr>
              </a:pattFill>
              <a:ln w="3810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grpSp>
            <p:nvGrpSpPr>
              <p:cNvPr id="134" name="Groupe 281"/>
              <p:cNvGrpSpPr/>
              <p:nvPr/>
            </p:nvGrpSpPr>
            <p:grpSpPr>
              <a:xfrm>
                <a:off x="65559" y="1042417"/>
                <a:ext cx="7186661" cy="4156429"/>
                <a:chOff x="65559" y="1042417"/>
                <a:chExt cx="7186661" cy="4156429"/>
              </a:xfrm>
            </p:grpSpPr>
            <p:cxnSp>
              <p:nvCxnSpPr>
                <p:cNvPr id="529" name="Connecteur droit 528"/>
                <p:cNvCxnSpPr>
                  <a:endCxn id="521" idx="0"/>
                </p:cNvCxnSpPr>
                <p:nvPr/>
              </p:nvCxnSpPr>
              <p:spPr>
                <a:xfrm rot="16200000" flipV="1">
                  <a:off x="1773822" y="3112266"/>
                  <a:ext cx="4140000" cy="301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7" name="Connecteur droit 556"/>
                <p:cNvCxnSpPr/>
                <p:nvPr/>
              </p:nvCxnSpPr>
              <p:spPr>
                <a:xfrm rot="5400000" flipH="1" flipV="1">
                  <a:off x="1405824" y="3128052"/>
                  <a:ext cx="4140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4" name="Connecteur droit 323"/>
                <p:cNvCxnSpPr/>
                <p:nvPr/>
              </p:nvCxnSpPr>
              <p:spPr>
                <a:xfrm rot="10800000" flipV="1">
                  <a:off x="65559" y="5189550"/>
                  <a:ext cx="3420000" cy="0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5" name="Groupe 335"/>
                <p:cNvGrpSpPr/>
                <p:nvPr/>
              </p:nvGrpSpPr>
              <p:grpSpPr>
                <a:xfrm>
                  <a:off x="3730786" y="1301902"/>
                  <a:ext cx="126834" cy="3887922"/>
                  <a:chOff x="6281164" y="1142984"/>
                  <a:chExt cx="113348" cy="5013360"/>
                </a:xfrm>
              </p:grpSpPr>
              <p:grpSp>
                <p:nvGrpSpPr>
                  <p:cNvPr id="136" name="Groupe 17"/>
                  <p:cNvGrpSpPr/>
                  <p:nvPr/>
                </p:nvGrpSpPr>
                <p:grpSpPr>
                  <a:xfrm>
                    <a:off x="6286512" y="1142984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62" name="Connecteur droit 361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3" name="Connecteur droit 362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7" name="Groupe 18"/>
                  <p:cNvGrpSpPr/>
                  <p:nvPr/>
                </p:nvGrpSpPr>
                <p:grpSpPr>
                  <a:xfrm>
                    <a:off x="6286512" y="1727188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60" name="Connecteur droit 359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1" name="Connecteur droit 360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Groupe 21"/>
                  <p:cNvGrpSpPr/>
                  <p:nvPr/>
                </p:nvGrpSpPr>
                <p:grpSpPr>
                  <a:xfrm>
                    <a:off x="6281170" y="2311392"/>
                    <a:ext cx="108001" cy="298452"/>
                    <a:chOff x="6276408" y="1142984"/>
                    <a:chExt cx="108001" cy="298452"/>
                  </a:xfrm>
                </p:grpSpPr>
                <p:cxnSp>
                  <p:nvCxnSpPr>
                    <p:cNvPr id="358" name="Connecteur droit 357"/>
                    <p:cNvCxnSpPr/>
                    <p:nvPr/>
                  </p:nvCxnSpPr>
                  <p:spPr>
                    <a:xfrm>
                      <a:off x="6276408" y="1142984"/>
                      <a:ext cx="108001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9" name="Connecteur droit 358"/>
                    <p:cNvCxnSpPr/>
                    <p:nvPr/>
                  </p:nvCxnSpPr>
                  <p:spPr>
                    <a:xfrm>
                      <a:off x="6276408" y="1439848"/>
                      <a:ext cx="108001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Groupe 24"/>
                  <p:cNvGrpSpPr/>
                  <p:nvPr/>
                </p:nvGrpSpPr>
                <p:grpSpPr>
                  <a:xfrm>
                    <a:off x="6281164" y="2895596"/>
                    <a:ext cx="108006" cy="298452"/>
                    <a:chOff x="6276402" y="1142984"/>
                    <a:chExt cx="108006" cy="298452"/>
                  </a:xfrm>
                </p:grpSpPr>
                <p:cxnSp>
                  <p:nvCxnSpPr>
                    <p:cNvPr id="356" name="Connecteur droit 355"/>
                    <p:cNvCxnSpPr/>
                    <p:nvPr/>
                  </p:nvCxnSpPr>
                  <p:spPr>
                    <a:xfrm>
                      <a:off x="6276408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7" name="Connecteur droit 356"/>
                    <p:cNvCxnSpPr/>
                    <p:nvPr/>
                  </p:nvCxnSpPr>
                  <p:spPr>
                    <a:xfrm>
                      <a:off x="627640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Groupe 27"/>
                  <p:cNvGrpSpPr/>
                  <p:nvPr/>
                </p:nvGrpSpPr>
                <p:grpSpPr>
                  <a:xfrm>
                    <a:off x="6281750" y="3495676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54" name="Connecteur droit 353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5" name="Connecteur droit 354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1" name="Groupe 30"/>
                  <p:cNvGrpSpPr/>
                  <p:nvPr/>
                </p:nvGrpSpPr>
                <p:grpSpPr>
                  <a:xfrm>
                    <a:off x="6281750" y="4079880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52" name="Connecteur droit 351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3" name="Connecteur droit 352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2" name="Groupe 33"/>
                  <p:cNvGrpSpPr/>
                  <p:nvPr/>
                </p:nvGrpSpPr>
                <p:grpSpPr>
                  <a:xfrm>
                    <a:off x="6286512" y="4664084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50" name="Connecteur droit 349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1" name="Connecteur droit 350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3" name="Groupe 36"/>
                  <p:cNvGrpSpPr/>
                  <p:nvPr/>
                </p:nvGrpSpPr>
                <p:grpSpPr>
                  <a:xfrm>
                    <a:off x="6286512" y="5248288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48" name="Connecteur droit 347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9" name="Connecteur droit 348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4" name="Groupe 39"/>
                  <p:cNvGrpSpPr/>
                  <p:nvPr/>
                </p:nvGrpSpPr>
                <p:grpSpPr>
                  <a:xfrm>
                    <a:off x="6286512" y="5857892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46" name="Connecteur droit 345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7" name="Connecteur droit 346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45" name="Groupe 365"/>
                <p:cNvGrpSpPr/>
                <p:nvPr/>
              </p:nvGrpSpPr>
              <p:grpSpPr>
                <a:xfrm>
                  <a:off x="3475415" y="1301902"/>
                  <a:ext cx="126834" cy="3887922"/>
                  <a:chOff x="6281164" y="1142984"/>
                  <a:chExt cx="113348" cy="5013360"/>
                </a:xfrm>
              </p:grpSpPr>
              <p:grpSp>
                <p:nvGrpSpPr>
                  <p:cNvPr id="146" name="Groupe 17"/>
                  <p:cNvGrpSpPr/>
                  <p:nvPr/>
                </p:nvGrpSpPr>
                <p:grpSpPr>
                  <a:xfrm>
                    <a:off x="6286512" y="1142984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92" name="Connecteur droit 391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3" name="Connecteur droit 392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7" name="Groupe 18"/>
                  <p:cNvGrpSpPr/>
                  <p:nvPr/>
                </p:nvGrpSpPr>
                <p:grpSpPr>
                  <a:xfrm>
                    <a:off x="6286512" y="1727188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90" name="Connecteur droit 389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1" name="Connecteur droit 390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8" name="Groupe 21"/>
                  <p:cNvGrpSpPr/>
                  <p:nvPr/>
                </p:nvGrpSpPr>
                <p:grpSpPr>
                  <a:xfrm>
                    <a:off x="6281170" y="2311392"/>
                    <a:ext cx="108001" cy="298452"/>
                    <a:chOff x="6276408" y="1142984"/>
                    <a:chExt cx="108001" cy="298452"/>
                  </a:xfrm>
                </p:grpSpPr>
                <p:cxnSp>
                  <p:nvCxnSpPr>
                    <p:cNvPr id="388" name="Connecteur droit 387"/>
                    <p:cNvCxnSpPr/>
                    <p:nvPr/>
                  </p:nvCxnSpPr>
                  <p:spPr>
                    <a:xfrm>
                      <a:off x="6276408" y="1142984"/>
                      <a:ext cx="108001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9" name="Connecteur droit 388"/>
                    <p:cNvCxnSpPr/>
                    <p:nvPr/>
                  </p:nvCxnSpPr>
                  <p:spPr>
                    <a:xfrm>
                      <a:off x="6276408" y="1439848"/>
                      <a:ext cx="108001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9" name="Groupe 24"/>
                  <p:cNvGrpSpPr/>
                  <p:nvPr/>
                </p:nvGrpSpPr>
                <p:grpSpPr>
                  <a:xfrm>
                    <a:off x="6281164" y="2895596"/>
                    <a:ext cx="108006" cy="298452"/>
                    <a:chOff x="6276402" y="1142984"/>
                    <a:chExt cx="108006" cy="298452"/>
                  </a:xfrm>
                </p:grpSpPr>
                <p:cxnSp>
                  <p:nvCxnSpPr>
                    <p:cNvPr id="386" name="Connecteur droit 385"/>
                    <p:cNvCxnSpPr/>
                    <p:nvPr/>
                  </p:nvCxnSpPr>
                  <p:spPr>
                    <a:xfrm>
                      <a:off x="6276408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7" name="Connecteur droit 386"/>
                    <p:cNvCxnSpPr/>
                    <p:nvPr/>
                  </p:nvCxnSpPr>
                  <p:spPr>
                    <a:xfrm>
                      <a:off x="627640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0" name="Groupe 27"/>
                  <p:cNvGrpSpPr/>
                  <p:nvPr/>
                </p:nvGrpSpPr>
                <p:grpSpPr>
                  <a:xfrm>
                    <a:off x="6281750" y="3495676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84" name="Connecteur droit 383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5" name="Connecteur droit 384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1" name="Groupe 30"/>
                  <p:cNvGrpSpPr/>
                  <p:nvPr/>
                </p:nvGrpSpPr>
                <p:grpSpPr>
                  <a:xfrm>
                    <a:off x="6281750" y="4079880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82" name="Connecteur droit 381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3" name="Connecteur droit 382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2" name="Groupe 33"/>
                  <p:cNvGrpSpPr/>
                  <p:nvPr/>
                </p:nvGrpSpPr>
                <p:grpSpPr>
                  <a:xfrm>
                    <a:off x="6286512" y="4664084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80" name="Connecteur droit 379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1" name="Connecteur droit 380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3" name="Groupe 36"/>
                  <p:cNvGrpSpPr/>
                  <p:nvPr/>
                </p:nvGrpSpPr>
                <p:grpSpPr>
                  <a:xfrm>
                    <a:off x="6286512" y="5248288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78" name="Connecteur droit 377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9" name="Connecteur droit 378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4" name="Groupe 39"/>
                  <p:cNvGrpSpPr/>
                  <p:nvPr/>
                </p:nvGrpSpPr>
                <p:grpSpPr>
                  <a:xfrm>
                    <a:off x="6286512" y="5857892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76" name="Connecteur droit 375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7" name="Connecteur droit 376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78" name="Connecteur droit 277"/>
                <p:cNvCxnSpPr/>
                <p:nvPr/>
              </p:nvCxnSpPr>
              <p:spPr>
                <a:xfrm flipV="1">
                  <a:off x="3832220" y="5190460"/>
                  <a:ext cx="3420000" cy="0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5" name="Groupe 372"/>
              <p:cNvGrpSpPr/>
              <p:nvPr/>
            </p:nvGrpSpPr>
            <p:grpSpPr>
              <a:xfrm rot="16200000">
                <a:off x="5252742" y="3802103"/>
                <a:ext cx="72000" cy="2880000"/>
                <a:chOff x="2289937" y="3197746"/>
                <a:chExt cx="122881" cy="1833160"/>
              </a:xfrm>
            </p:grpSpPr>
            <p:cxnSp>
              <p:nvCxnSpPr>
                <p:cNvPr id="374" name="Connecteur droit 373"/>
                <p:cNvCxnSpPr/>
                <p:nvPr/>
              </p:nvCxnSpPr>
              <p:spPr>
                <a:xfrm>
                  <a:off x="2289955" y="3197746"/>
                  <a:ext cx="120850" cy="1232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56" name="Groupe 30"/>
                <p:cNvGrpSpPr/>
                <p:nvPr/>
              </p:nvGrpSpPr>
              <p:grpSpPr>
                <a:xfrm>
                  <a:off x="2289937" y="3420373"/>
                  <a:ext cx="120877" cy="231401"/>
                  <a:chOff x="6289451" y="1142982"/>
                  <a:chExt cx="108024" cy="298455"/>
                </a:xfrm>
              </p:grpSpPr>
              <p:cxnSp>
                <p:nvCxnSpPr>
                  <p:cNvPr id="419" name="Connecteur droit 418"/>
                  <p:cNvCxnSpPr/>
                  <p:nvPr/>
                </p:nvCxnSpPr>
                <p:spPr>
                  <a:xfrm>
                    <a:off x="6289451" y="1142982"/>
                    <a:ext cx="108000" cy="1589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2" name="Connecteur droit 421"/>
                  <p:cNvCxnSpPr/>
                  <p:nvPr/>
                </p:nvCxnSpPr>
                <p:spPr>
                  <a:xfrm>
                    <a:off x="6289475" y="1439848"/>
                    <a:ext cx="108000" cy="1589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7" name="Groupe 33"/>
                <p:cNvGrpSpPr/>
                <p:nvPr/>
              </p:nvGrpSpPr>
              <p:grpSpPr>
                <a:xfrm>
                  <a:off x="2291968" y="3873992"/>
                  <a:ext cx="120850" cy="231545"/>
                  <a:chOff x="6286512" y="1142984"/>
                  <a:chExt cx="108000" cy="298452"/>
                </a:xfrm>
              </p:grpSpPr>
              <p:cxnSp>
                <p:nvCxnSpPr>
                  <p:cNvPr id="413" name="Connecteur droit 412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6" name="Connecteur droit 415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8" name="Groupe 36"/>
                <p:cNvGrpSpPr/>
                <p:nvPr/>
              </p:nvGrpSpPr>
              <p:grpSpPr>
                <a:xfrm>
                  <a:off x="2291968" y="4327049"/>
                  <a:ext cx="120850" cy="231545"/>
                  <a:chOff x="6286512" y="1142984"/>
                  <a:chExt cx="108000" cy="298452"/>
                </a:xfrm>
              </p:grpSpPr>
              <p:cxnSp>
                <p:nvCxnSpPr>
                  <p:cNvPr id="407" name="Connecteur droit 406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0" name="Connecteur droit 409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9" name="Groupe 39"/>
                <p:cNvGrpSpPr/>
                <p:nvPr/>
              </p:nvGrpSpPr>
              <p:grpSpPr>
                <a:xfrm>
                  <a:off x="2291968" y="4799805"/>
                  <a:ext cx="120850" cy="231545"/>
                  <a:chOff x="6286512" y="1142984"/>
                  <a:chExt cx="108000" cy="298452"/>
                </a:xfrm>
              </p:grpSpPr>
              <p:cxnSp>
                <p:nvCxnSpPr>
                  <p:cNvPr id="401" name="Connecteur droit 400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4" name="Connecteur droit 403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0" name="Groupe 430"/>
              <p:cNvGrpSpPr/>
              <p:nvPr/>
            </p:nvGrpSpPr>
            <p:grpSpPr>
              <a:xfrm rot="16200000">
                <a:off x="2003823" y="3804190"/>
                <a:ext cx="72000" cy="2880000"/>
                <a:chOff x="2289937" y="3197746"/>
                <a:chExt cx="122881" cy="1833160"/>
              </a:xfrm>
            </p:grpSpPr>
            <p:cxnSp>
              <p:nvCxnSpPr>
                <p:cNvPr id="434" name="Connecteur droit 433"/>
                <p:cNvCxnSpPr/>
                <p:nvPr/>
              </p:nvCxnSpPr>
              <p:spPr>
                <a:xfrm>
                  <a:off x="2289955" y="3197746"/>
                  <a:ext cx="120850" cy="1232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1" name="Groupe 30"/>
                <p:cNvGrpSpPr/>
                <p:nvPr/>
              </p:nvGrpSpPr>
              <p:grpSpPr>
                <a:xfrm>
                  <a:off x="2289937" y="3420373"/>
                  <a:ext cx="120877" cy="231401"/>
                  <a:chOff x="6289451" y="1142982"/>
                  <a:chExt cx="108024" cy="298455"/>
                </a:xfrm>
              </p:grpSpPr>
              <p:cxnSp>
                <p:nvCxnSpPr>
                  <p:cNvPr id="453" name="Connecteur droit 452"/>
                  <p:cNvCxnSpPr/>
                  <p:nvPr/>
                </p:nvCxnSpPr>
                <p:spPr>
                  <a:xfrm>
                    <a:off x="6289451" y="1142982"/>
                    <a:ext cx="108000" cy="1589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4" name="Connecteur droit 453"/>
                  <p:cNvCxnSpPr/>
                  <p:nvPr/>
                </p:nvCxnSpPr>
                <p:spPr>
                  <a:xfrm>
                    <a:off x="6289475" y="1439848"/>
                    <a:ext cx="108000" cy="1589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2" name="Groupe 33"/>
                <p:cNvGrpSpPr/>
                <p:nvPr/>
              </p:nvGrpSpPr>
              <p:grpSpPr>
                <a:xfrm>
                  <a:off x="2291968" y="3873992"/>
                  <a:ext cx="120850" cy="231545"/>
                  <a:chOff x="6286512" y="1142984"/>
                  <a:chExt cx="108000" cy="298452"/>
                </a:xfrm>
              </p:grpSpPr>
              <p:cxnSp>
                <p:nvCxnSpPr>
                  <p:cNvPr id="451" name="Connecteur droit 450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2" name="Connecteur droit 451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3" name="Groupe 36"/>
                <p:cNvGrpSpPr/>
                <p:nvPr/>
              </p:nvGrpSpPr>
              <p:grpSpPr>
                <a:xfrm>
                  <a:off x="2291968" y="4327049"/>
                  <a:ext cx="120850" cy="231545"/>
                  <a:chOff x="6286512" y="1142984"/>
                  <a:chExt cx="108000" cy="298452"/>
                </a:xfrm>
              </p:grpSpPr>
              <p:cxnSp>
                <p:nvCxnSpPr>
                  <p:cNvPr id="449" name="Connecteur droit 448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0" name="Connecteur droit 449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4" name="Groupe 39"/>
                <p:cNvGrpSpPr/>
                <p:nvPr/>
              </p:nvGrpSpPr>
              <p:grpSpPr>
                <a:xfrm>
                  <a:off x="2291968" y="4799805"/>
                  <a:ext cx="120850" cy="231545"/>
                  <a:chOff x="6286512" y="1142984"/>
                  <a:chExt cx="108000" cy="298452"/>
                </a:xfrm>
              </p:grpSpPr>
              <p:cxnSp>
                <p:nvCxnSpPr>
                  <p:cNvPr id="447" name="Connecteur droit 446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8" name="Connecteur droit 447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455" name="Connecteur droit 454"/>
              <p:cNvCxnSpPr/>
              <p:nvPr/>
            </p:nvCxnSpPr>
            <p:spPr>
              <a:xfrm rot="16200000">
                <a:off x="7035989" y="5233346"/>
                <a:ext cx="70810" cy="1936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Connecteur droit 455"/>
              <p:cNvCxnSpPr/>
              <p:nvPr/>
            </p:nvCxnSpPr>
            <p:spPr>
              <a:xfrm rot="16200000">
                <a:off x="230677" y="5241243"/>
                <a:ext cx="70810" cy="1936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5" name="Groupe 430"/>
            <p:cNvGrpSpPr/>
            <p:nvPr/>
          </p:nvGrpSpPr>
          <p:grpSpPr>
            <a:xfrm>
              <a:off x="-153351" y="5248523"/>
              <a:ext cx="7370363" cy="359218"/>
              <a:chOff x="-153351" y="5248523"/>
              <a:chExt cx="7370363" cy="359218"/>
            </a:xfrm>
          </p:grpSpPr>
          <p:sp>
            <p:nvSpPr>
              <p:cNvPr id="337" name="ZoneTexte 336"/>
              <p:cNvSpPr txBox="1"/>
              <p:nvPr/>
            </p:nvSpPr>
            <p:spPr>
              <a:xfrm>
                <a:off x="3559168" y="5251663"/>
                <a:ext cx="428628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</a:p>
            </p:txBody>
          </p:sp>
          <p:sp>
            <p:nvSpPr>
              <p:cNvPr id="338" name="ZoneTexte 337"/>
              <p:cNvSpPr txBox="1"/>
              <p:nvPr/>
            </p:nvSpPr>
            <p:spPr>
              <a:xfrm rot="20253529">
                <a:off x="3863847" y="5277408"/>
                <a:ext cx="500066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200</a:t>
                </a:r>
              </a:p>
            </p:txBody>
          </p:sp>
          <p:sp>
            <p:nvSpPr>
              <p:cNvPr id="339" name="ZoneTexte 338"/>
              <p:cNvSpPr txBox="1"/>
              <p:nvPr/>
            </p:nvSpPr>
            <p:spPr>
              <a:xfrm rot="20253529">
                <a:off x="4195882" y="5286043"/>
                <a:ext cx="500066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400</a:t>
                </a:r>
              </a:p>
            </p:txBody>
          </p:sp>
          <p:sp>
            <p:nvSpPr>
              <p:cNvPr id="340" name="ZoneTexte 339"/>
              <p:cNvSpPr txBox="1"/>
              <p:nvPr/>
            </p:nvSpPr>
            <p:spPr>
              <a:xfrm rot="20253529">
                <a:off x="4565527" y="5286041"/>
                <a:ext cx="500066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600</a:t>
                </a:r>
              </a:p>
            </p:txBody>
          </p:sp>
          <p:sp>
            <p:nvSpPr>
              <p:cNvPr id="341" name="ZoneTexte 340"/>
              <p:cNvSpPr txBox="1"/>
              <p:nvPr/>
            </p:nvSpPr>
            <p:spPr>
              <a:xfrm rot="20253529">
                <a:off x="4902079" y="5278105"/>
                <a:ext cx="500066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800</a:t>
                </a:r>
              </a:p>
            </p:txBody>
          </p:sp>
          <p:sp>
            <p:nvSpPr>
              <p:cNvPr id="342" name="ZoneTexte 341"/>
              <p:cNvSpPr txBox="1"/>
              <p:nvPr/>
            </p:nvSpPr>
            <p:spPr>
              <a:xfrm rot="20253529">
                <a:off x="5206375" y="5313548"/>
                <a:ext cx="563548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1000</a:t>
                </a:r>
              </a:p>
            </p:txBody>
          </p:sp>
          <p:sp>
            <p:nvSpPr>
              <p:cNvPr id="343" name="ZoneTexte 342"/>
              <p:cNvSpPr txBox="1"/>
              <p:nvPr/>
            </p:nvSpPr>
            <p:spPr>
              <a:xfrm rot="20253529">
                <a:off x="5544926" y="5299325"/>
                <a:ext cx="563548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1200</a:t>
                </a:r>
              </a:p>
            </p:txBody>
          </p:sp>
          <p:sp>
            <p:nvSpPr>
              <p:cNvPr id="344" name="ZoneTexte 343"/>
              <p:cNvSpPr txBox="1"/>
              <p:nvPr/>
            </p:nvSpPr>
            <p:spPr>
              <a:xfrm rot="20253529">
                <a:off x="5889416" y="5312025"/>
                <a:ext cx="563548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1400</a:t>
                </a:r>
              </a:p>
            </p:txBody>
          </p:sp>
          <p:sp>
            <p:nvSpPr>
              <p:cNvPr id="345" name="ZoneTexte 344"/>
              <p:cNvSpPr txBox="1"/>
              <p:nvPr/>
            </p:nvSpPr>
            <p:spPr>
              <a:xfrm rot="20253529">
                <a:off x="6272006" y="5278687"/>
                <a:ext cx="563548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1600</a:t>
                </a:r>
              </a:p>
            </p:txBody>
          </p:sp>
          <p:sp>
            <p:nvSpPr>
              <p:cNvPr id="364" name="ZoneTexte 363"/>
              <p:cNvSpPr txBox="1"/>
              <p:nvPr/>
            </p:nvSpPr>
            <p:spPr>
              <a:xfrm rot="20253529">
                <a:off x="6653464" y="5299325"/>
                <a:ext cx="563548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1800</a:t>
                </a:r>
              </a:p>
            </p:txBody>
          </p:sp>
          <p:sp>
            <p:nvSpPr>
              <p:cNvPr id="365" name="ZoneTexte 364"/>
              <p:cNvSpPr txBox="1"/>
              <p:nvPr/>
            </p:nvSpPr>
            <p:spPr>
              <a:xfrm>
                <a:off x="3286116" y="5248523"/>
                <a:ext cx="334728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</a:p>
            </p:txBody>
          </p:sp>
          <p:sp>
            <p:nvSpPr>
              <p:cNvPr id="366" name="ZoneTexte 365"/>
              <p:cNvSpPr txBox="1"/>
              <p:nvPr/>
            </p:nvSpPr>
            <p:spPr>
              <a:xfrm rot="19929128">
                <a:off x="2696980" y="5296824"/>
                <a:ext cx="549042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200</a:t>
                </a:r>
              </a:p>
            </p:txBody>
          </p:sp>
          <p:sp>
            <p:nvSpPr>
              <p:cNvPr id="367" name="ZoneTexte 366"/>
              <p:cNvSpPr txBox="1"/>
              <p:nvPr/>
            </p:nvSpPr>
            <p:spPr>
              <a:xfrm rot="19929128">
                <a:off x="2313377" y="5292025"/>
                <a:ext cx="549042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400</a:t>
                </a:r>
              </a:p>
            </p:txBody>
          </p:sp>
          <p:sp>
            <p:nvSpPr>
              <p:cNvPr id="368" name="ZoneTexte 367"/>
              <p:cNvSpPr txBox="1"/>
              <p:nvPr/>
            </p:nvSpPr>
            <p:spPr>
              <a:xfrm rot="19929128">
                <a:off x="1969900" y="5292027"/>
                <a:ext cx="549042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600</a:t>
                </a:r>
              </a:p>
            </p:txBody>
          </p:sp>
          <p:sp>
            <p:nvSpPr>
              <p:cNvPr id="369" name="ZoneTexte 368"/>
              <p:cNvSpPr txBox="1"/>
              <p:nvPr/>
            </p:nvSpPr>
            <p:spPr>
              <a:xfrm rot="19929128">
                <a:off x="1578359" y="5299964"/>
                <a:ext cx="549042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800</a:t>
                </a:r>
              </a:p>
            </p:txBody>
          </p:sp>
          <p:sp>
            <p:nvSpPr>
              <p:cNvPr id="370" name="ZoneTexte 369"/>
              <p:cNvSpPr txBox="1"/>
              <p:nvPr/>
            </p:nvSpPr>
            <p:spPr>
              <a:xfrm rot="19929128">
                <a:off x="1254507" y="5312213"/>
                <a:ext cx="549042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1000</a:t>
                </a:r>
              </a:p>
            </p:txBody>
          </p:sp>
          <p:sp>
            <p:nvSpPr>
              <p:cNvPr id="371" name="ZoneTexte 370"/>
              <p:cNvSpPr txBox="1"/>
              <p:nvPr/>
            </p:nvSpPr>
            <p:spPr>
              <a:xfrm rot="19929128">
                <a:off x="890130" y="5314446"/>
                <a:ext cx="549042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1200</a:t>
                </a:r>
              </a:p>
            </p:txBody>
          </p:sp>
          <p:sp>
            <p:nvSpPr>
              <p:cNvPr id="372" name="ZoneTexte 371"/>
              <p:cNvSpPr txBox="1"/>
              <p:nvPr/>
            </p:nvSpPr>
            <p:spPr>
              <a:xfrm rot="19929128">
                <a:off x="532938" y="5314446"/>
                <a:ext cx="549042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1400</a:t>
                </a:r>
              </a:p>
            </p:txBody>
          </p:sp>
          <p:sp>
            <p:nvSpPr>
              <p:cNvPr id="373" name="ZoneTexte 372"/>
              <p:cNvSpPr txBox="1"/>
              <p:nvPr/>
            </p:nvSpPr>
            <p:spPr>
              <a:xfrm rot="19929128">
                <a:off x="175748" y="5314446"/>
                <a:ext cx="549042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1600</a:t>
                </a:r>
              </a:p>
            </p:txBody>
          </p:sp>
          <p:sp>
            <p:nvSpPr>
              <p:cNvPr id="375" name="ZoneTexte 374"/>
              <p:cNvSpPr txBox="1"/>
              <p:nvPr/>
            </p:nvSpPr>
            <p:spPr>
              <a:xfrm rot="19929128">
                <a:off x="-153351" y="5314447"/>
                <a:ext cx="549042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1800</a:t>
                </a:r>
              </a:p>
            </p:txBody>
          </p:sp>
        </p:grpSp>
        <p:sp>
          <p:nvSpPr>
            <p:cNvPr id="437" name="ZoneTexte 436"/>
            <p:cNvSpPr txBox="1"/>
            <p:nvPr/>
          </p:nvSpPr>
          <p:spPr>
            <a:xfrm>
              <a:off x="3568930" y="4929198"/>
              <a:ext cx="33472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100" b="1" cap="all" dirty="0" smtClean="0">
                  <a:ln w="0"/>
                  <a:solidFill>
                    <a:srgbClr val="C00000"/>
                  </a:solidFill>
                  <a:effectLst/>
                </a:rPr>
                <a:t>0</a:t>
              </a:r>
              <a:endParaRPr lang="ar-MA" sz="1050" b="1" cap="all" dirty="0" smtClean="0">
                <a:ln w="0"/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440" name="ZoneTexte 439"/>
            <p:cNvSpPr txBox="1"/>
            <p:nvPr/>
          </p:nvSpPr>
          <p:spPr>
            <a:xfrm>
              <a:off x="3561235" y="4696981"/>
              <a:ext cx="33472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5</a:t>
              </a:r>
            </a:p>
          </p:txBody>
        </p:sp>
        <p:sp>
          <p:nvSpPr>
            <p:cNvPr id="443" name="ZoneTexte 442"/>
            <p:cNvSpPr txBox="1"/>
            <p:nvPr/>
          </p:nvSpPr>
          <p:spPr>
            <a:xfrm>
              <a:off x="3521696" y="4467912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10</a:t>
              </a:r>
            </a:p>
          </p:txBody>
        </p:sp>
        <p:sp>
          <p:nvSpPr>
            <p:cNvPr id="458" name="ZoneTexte 457"/>
            <p:cNvSpPr txBox="1"/>
            <p:nvPr/>
          </p:nvSpPr>
          <p:spPr>
            <a:xfrm>
              <a:off x="3521696" y="4246717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15</a:t>
              </a:r>
            </a:p>
          </p:txBody>
        </p:sp>
        <p:sp>
          <p:nvSpPr>
            <p:cNvPr id="459" name="ZoneTexte 458"/>
            <p:cNvSpPr txBox="1"/>
            <p:nvPr/>
          </p:nvSpPr>
          <p:spPr>
            <a:xfrm>
              <a:off x="3521696" y="4011137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20</a:t>
              </a:r>
            </a:p>
          </p:txBody>
        </p:sp>
        <p:sp>
          <p:nvSpPr>
            <p:cNvPr id="460" name="ZoneTexte 459"/>
            <p:cNvSpPr txBox="1"/>
            <p:nvPr/>
          </p:nvSpPr>
          <p:spPr>
            <a:xfrm>
              <a:off x="3521696" y="3796823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25</a:t>
              </a:r>
            </a:p>
          </p:txBody>
        </p:sp>
        <p:sp>
          <p:nvSpPr>
            <p:cNvPr id="461" name="ZoneTexte 460"/>
            <p:cNvSpPr txBox="1"/>
            <p:nvPr/>
          </p:nvSpPr>
          <p:spPr>
            <a:xfrm>
              <a:off x="3518703" y="3571876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30</a:t>
              </a:r>
            </a:p>
          </p:txBody>
        </p:sp>
        <p:sp>
          <p:nvSpPr>
            <p:cNvPr id="462" name="ZoneTexte 461"/>
            <p:cNvSpPr txBox="1"/>
            <p:nvPr/>
          </p:nvSpPr>
          <p:spPr>
            <a:xfrm>
              <a:off x="3529336" y="3357562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35</a:t>
              </a:r>
            </a:p>
          </p:txBody>
        </p:sp>
        <p:sp>
          <p:nvSpPr>
            <p:cNvPr id="463" name="ZoneTexte 462"/>
            <p:cNvSpPr txBox="1"/>
            <p:nvPr/>
          </p:nvSpPr>
          <p:spPr>
            <a:xfrm>
              <a:off x="3518703" y="3103709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40</a:t>
              </a:r>
            </a:p>
          </p:txBody>
        </p:sp>
        <p:sp>
          <p:nvSpPr>
            <p:cNvPr id="464" name="ZoneTexte 463"/>
            <p:cNvSpPr txBox="1"/>
            <p:nvPr/>
          </p:nvSpPr>
          <p:spPr>
            <a:xfrm>
              <a:off x="3521696" y="2878762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45</a:t>
              </a:r>
            </a:p>
          </p:txBody>
        </p:sp>
        <p:sp>
          <p:nvSpPr>
            <p:cNvPr id="465" name="ZoneTexte 464"/>
            <p:cNvSpPr txBox="1"/>
            <p:nvPr/>
          </p:nvSpPr>
          <p:spPr>
            <a:xfrm>
              <a:off x="3521696" y="2643182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50</a:t>
              </a:r>
            </a:p>
          </p:txBody>
        </p:sp>
        <p:sp>
          <p:nvSpPr>
            <p:cNvPr id="466" name="ZoneTexte 465"/>
            <p:cNvSpPr txBox="1"/>
            <p:nvPr/>
          </p:nvSpPr>
          <p:spPr>
            <a:xfrm>
              <a:off x="3521696" y="2428868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55</a:t>
              </a:r>
            </a:p>
          </p:txBody>
        </p:sp>
        <p:sp>
          <p:nvSpPr>
            <p:cNvPr id="467" name="ZoneTexte 466"/>
            <p:cNvSpPr txBox="1"/>
            <p:nvPr/>
          </p:nvSpPr>
          <p:spPr>
            <a:xfrm>
              <a:off x="3521696" y="2193288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60</a:t>
              </a:r>
            </a:p>
          </p:txBody>
        </p:sp>
        <p:sp>
          <p:nvSpPr>
            <p:cNvPr id="468" name="ZoneTexte 467"/>
            <p:cNvSpPr txBox="1"/>
            <p:nvPr/>
          </p:nvSpPr>
          <p:spPr>
            <a:xfrm>
              <a:off x="3518703" y="1960701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65</a:t>
              </a:r>
            </a:p>
          </p:txBody>
        </p:sp>
        <p:sp>
          <p:nvSpPr>
            <p:cNvPr id="469" name="ZoneTexte 468"/>
            <p:cNvSpPr txBox="1"/>
            <p:nvPr/>
          </p:nvSpPr>
          <p:spPr>
            <a:xfrm>
              <a:off x="3521696" y="1735754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70</a:t>
              </a:r>
            </a:p>
          </p:txBody>
        </p:sp>
        <p:sp>
          <p:nvSpPr>
            <p:cNvPr id="470" name="ZoneTexte 469"/>
            <p:cNvSpPr txBox="1"/>
            <p:nvPr/>
          </p:nvSpPr>
          <p:spPr>
            <a:xfrm>
              <a:off x="3521696" y="1521440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75</a:t>
              </a:r>
              <a:endParaRPr lang="ar-MA" sz="1400" b="1" cap="all" dirty="0" smtClean="0">
                <a:ln w="0"/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471" name="ZoneTexte 470"/>
            <p:cNvSpPr txBox="1"/>
            <p:nvPr/>
          </p:nvSpPr>
          <p:spPr>
            <a:xfrm>
              <a:off x="3371968" y="4929198"/>
              <a:ext cx="33472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100" b="1" cap="all" dirty="0" smtClean="0">
                  <a:ln w="0"/>
                  <a:solidFill>
                    <a:srgbClr val="C00000"/>
                  </a:solidFill>
                  <a:effectLst/>
                </a:rPr>
                <a:t>4</a:t>
              </a:r>
              <a:endParaRPr lang="ar-MA" sz="1050" b="1" cap="all" dirty="0" smtClean="0">
                <a:ln w="0"/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472" name="ZoneTexte 471"/>
            <p:cNvSpPr txBox="1"/>
            <p:nvPr/>
          </p:nvSpPr>
          <p:spPr>
            <a:xfrm>
              <a:off x="3364273" y="4696981"/>
              <a:ext cx="33472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9</a:t>
              </a:r>
            </a:p>
          </p:txBody>
        </p:sp>
        <p:sp>
          <p:nvSpPr>
            <p:cNvPr id="473" name="ZoneTexte 472"/>
            <p:cNvSpPr txBox="1"/>
            <p:nvPr/>
          </p:nvSpPr>
          <p:spPr>
            <a:xfrm>
              <a:off x="3324734" y="4467912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14</a:t>
              </a:r>
            </a:p>
          </p:txBody>
        </p:sp>
        <p:sp>
          <p:nvSpPr>
            <p:cNvPr id="474" name="ZoneTexte 473"/>
            <p:cNvSpPr txBox="1"/>
            <p:nvPr/>
          </p:nvSpPr>
          <p:spPr>
            <a:xfrm>
              <a:off x="3324734" y="4246717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19</a:t>
              </a:r>
            </a:p>
          </p:txBody>
        </p:sp>
        <p:sp>
          <p:nvSpPr>
            <p:cNvPr id="475" name="ZoneTexte 474"/>
            <p:cNvSpPr txBox="1"/>
            <p:nvPr/>
          </p:nvSpPr>
          <p:spPr>
            <a:xfrm>
              <a:off x="3324734" y="4011137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24</a:t>
              </a:r>
            </a:p>
          </p:txBody>
        </p:sp>
        <p:sp>
          <p:nvSpPr>
            <p:cNvPr id="476" name="ZoneTexte 475"/>
            <p:cNvSpPr txBox="1"/>
            <p:nvPr/>
          </p:nvSpPr>
          <p:spPr>
            <a:xfrm>
              <a:off x="3324734" y="3796823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29</a:t>
              </a:r>
            </a:p>
          </p:txBody>
        </p:sp>
        <p:sp>
          <p:nvSpPr>
            <p:cNvPr id="477" name="ZoneTexte 476"/>
            <p:cNvSpPr txBox="1"/>
            <p:nvPr/>
          </p:nvSpPr>
          <p:spPr>
            <a:xfrm>
              <a:off x="3321741" y="3571876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34</a:t>
              </a:r>
            </a:p>
          </p:txBody>
        </p:sp>
        <p:sp>
          <p:nvSpPr>
            <p:cNvPr id="478" name="ZoneTexte 477"/>
            <p:cNvSpPr txBox="1"/>
            <p:nvPr/>
          </p:nvSpPr>
          <p:spPr>
            <a:xfrm>
              <a:off x="3332374" y="3357562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39</a:t>
              </a:r>
            </a:p>
          </p:txBody>
        </p:sp>
        <p:sp>
          <p:nvSpPr>
            <p:cNvPr id="505" name="ZoneTexte 504"/>
            <p:cNvSpPr txBox="1"/>
            <p:nvPr/>
          </p:nvSpPr>
          <p:spPr>
            <a:xfrm>
              <a:off x="3321741" y="3103709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44</a:t>
              </a:r>
            </a:p>
          </p:txBody>
        </p:sp>
        <p:sp>
          <p:nvSpPr>
            <p:cNvPr id="506" name="ZoneTexte 505"/>
            <p:cNvSpPr txBox="1"/>
            <p:nvPr/>
          </p:nvSpPr>
          <p:spPr>
            <a:xfrm>
              <a:off x="3324734" y="2878762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49</a:t>
              </a:r>
            </a:p>
          </p:txBody>
        </p:sp>
        <p:sp>
          <p:nvSpPr>
            <p:cNvPr id="508" name="ZoneTexte 507"/>
            <p:cNvSpPr txBox="1"/>
            <p:nvPr/>
          </p:nvSpPr>
          <p:spPr>
            <a:xfrm>
              <a:off x="3324734" y="2643182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54</a:t>
              </a:r>
            </a:p>
          </p:txBody>
        </p:sp>
        <p:sp>
          <p:nvSpPr>
            <p:cNvPr id="509" name="ZoneTexte 508"/>
            <p:cNvSpPr txBox="1"/>
            <p:nvPr/>
          </p:nvSpPr>
          <p:spPr>
            <a:xfrm>
              <a:off x="3324734" y="2428868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59</a:t>
              </a:r>
            </a:p>
          </p:txBody>
        </p:sp>
        <p:sp>
          <p:nvSpPr>
            <p:cNvPr id="510" name="ZoneTexte 509"/>
            <p:cNvSpPr txBox="1"/>
            <p:nvPr/>
          </p:nvSpPr>
          <p:spPr>
            <a:xfrm>
              <a:off x="3324734" y="2193288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64</a:t>
              </a:r>
            </a:p>
          </p:txBody>
        </p:sp>
        <p:sp>
          <p:nvSpPr>
            <p:cNvPr id="512" name="ZoneTexte 511"/>
            <p:cNvSpPr txBox="1"/>
            <p:nvPr/>
          </p:nvSpPr>
          <p:spPr>
            <a:xfrm>
              <a:off x="3321741" y="1960701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69</a:t>
              </a:r>
            </a:p>
          </p:txBody>
        </p:sp>
        <p:sp>
          <p:nvSpPr>
            <p:cNvPr id="513" name="ZoneTexte 512"/>
            <p:cNvSpPr txBox="1"/>
            <p:nvPr/>
          </p:nvSpPr>
          <p:spPr>
            <a:xfrm>
              <a:off x="3324734" y="1735754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74</a:t>
              </a:r>
            </a:p>
          </p:txBody>
        </p:sp>
        <p:sp>
          <p:nvSpPr>
            <p:cNvPr id="514" name="ZoneTexte 513"/>
            <p:cNvSpPr txBox="1"/>
            <p:nvPr/>
          </p:nvSpPr>
          <p:spPr>
            <a:xfrm>
              <a:off x="3269960" y="1555094"/>
              <a:ext cx="51622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900" b="1" cap="all" dirty="0" smtClean="0">
                  <a:ln w="0"/>
                  <a:solidFill>
                    <a:srgbClr val="C00000"/>
                  </a:solidFill>
                  <a:effectLst/>
                </a:rPr>
                <a:t>وأكثر</a:t>
              </a:r>
              <a:endParaRPr lang="ar-MA" sz="1100" b="1" cap="all" dirty="0" smtClean="0">
                <a:ln w="0"/>
                <a:solidFill>
                  <a:srgbClr val="C00000"/>
                </a:solidFill>
                <a:effectLst/>
              </a:endParaRPr>
            </a:p>
          </p:txBody>
        </p:sp>
        <p:grpSp>
          <p:nvGrpSpPr>
            <p:cNvPr id="166" name="Groupe 524"/>
            <p:cNvGrpSpPr/>
            <p:nvPr/>
          </p:nvGrpSpPr>
          <p:grpSpPr>
            <a:xfrm>
              <a:off x="4714876" y="1071545"/>
              <a:ext cx="1500198" cy="428633"/>
              <a:chOff x="1214414" y="3520200"/>
              <a:chExt cx="4500594" cy="369336"/>
            </a:xfrm>
          </p:grpSpPr>
          <p:pic>
            <p:nvPicPr>
              <p:cNvPr id="526" name="Picture 31"/>
              <p:cNvPicPr>
                <a:picLocks noChangeAspect="1" noChangeArrowheads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 bwMode="auto">
              <a:xfrm>
                <a:off x="2000231" y="3520200"/>
                <a:ext cx="3714777" cy="35719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noFill/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</p:pic>
          <p:sp>
            <p:nvSpPr>
              <p:cNvPr id="527" name="ZoneTexte 526"/>
              <p:cNvSpPr txBox="1"/>
              <p:nvPr/>
            </p:nvSpPr>
            <p:spPr>
              <a:xfrm>
                <a:off x="1214414" y="3520204"/>
                <a:ext cx="4000527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MA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ذكــــــور</a:t>
                </a:r>
                <a:endParaRPr lang="ar-MA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67" name="Groupe 527"/>
            <p:cNvGrpSpPr/>
            <p:nvPr/>
          </p:nvGrpSpPr>
          <p:grpSpPr>
            <a:xfrm>
              <a:off x="714348" y="1071548"/>
              <a:ext cx="1500198" cy="414541"/>
              <a:chOff x="1214414" y="3520201"/>
              <a:chExt cx="4500594" cy="357193"/>
            </a:xfrm>
          </p:grpSpPr>
          <p:pic>
            <p:nvPicPr>
              <p:cNvPr id="530" name="Picture 31"/>
              <p:cNvPicPr>
                <a:picLocks noChangeAspect="1" noChangeArrowheads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 bwMode="auto">
              <a:xfrm>
                <a:off x="2000231" y="3520204"/>
                <a:ext cx="3714777" cy="35719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noFill/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</p:pic>
          <p:sp>
            <p:nvSpPr>
              <p:cNvPr id="533" name="ZoneTexte 532"/>
              <p:cNvSpPr txBox="1"/>
              <p:nvPr/>
            </p:nvSpPr>
            <p:spPr>
              <a:xfrm>
                <a:off x="1214414" y="3520201"/>
                <a:ext cx="4000527" cy="31823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MA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إنـــــــاث</a:t>
                </a:r>
                <a:endParaRPr lang="ar-MA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68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sp>
        <p:nvSpPr>
          <p:cNvPr id="395" name="Rectangle à coins arrondis 394"/>
          <p:cNvSpPr/>
          <p:nvPr/>
        </p:nvSpPr>
        <p:spPr>
          <a:xfrm>
            <a:off x="7500958" y="4071942"/>
            <a:ext cx="1500198" cy="857256"/>
          </a:xfrm>
          <a:prstGeom prst="wedgeRoundRectCallout">
            <a:avLst>
              <a:gd name="adj1" fmla="val 328"/>
              <a:gd name="adj2" fmla="val 194350"/>
              <a:gd name="adj3" fmla="val 16667"/>
            </a:avLst>
          </a:prstGeom>
          <a:solidFill>
            <a:schemeClr val="accent1">
              <a:lumMod val="75000"/>
            </a:schemeClr>
          </a:solidFill>
          <a:ln w="19050"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الفئة : 0 – 4</a:t>
            </a:r>
          </a:p>
          <a:p>
            <a:r>
              <a:rPr lang="ar-MA" dirty="0" err="1" smtClean="0">
                <a:latin typeface="Estrangelo Edessa" pitchFamily="66" charset="0"/>
                <a:cs typeface="Estrangelo Edessa" pitchFamily="66" charset="0"/>
              </a:rPr>
              <a:t>الجنس </a:t>
            </a:r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: ذكور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العدد : 1525</a:t>
            </a:r>
            <a:endParaRPr lang="ar-MA" dirty="0">
              <a:latin typeface="Estrangelo Edessa" pitchFamily="66" charset="0"/>
              <a:cs typeface="Estrangelo Edessa" pitchFamily="66" charset="0"/>
            </a:endParaRPr>
          </a:p>
        </p:txBody>
      </p:sp>
      <p:pic>
        <p:nvPicPr>
          <p:cNvPr id="394" name="Image 393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V="1">
            <a:off x="5429256" y="1857364"/>
            <a:ext cx="1143008" cy="3389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8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7119209" y="3298010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425" name="Connecteur droit 424"/>
          <p:cNvCxnSpPr/>
          <p:nvPr/>
        </p:nvCxnSpPr>
        <p:spPr>
          <a:xfrm rot="5400000" flipH="1" flipV="1">
            <a:off x="6433564" y="5074088"/>
            <a:ext cx="25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1" name="Image 520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09555" y="2634255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408212" y="3074924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23" name="Connecteur droit 522"/>
          <p:cNvCxnSpPr/>
          <p:nvPr/>
        </p:nvCxnSpPr>
        <p:spPr>
          <a:xfrm flipV="1">
            <a:off x="3849747" y="4957334"/>
            <a:ext cx="2708449" cy="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8" name="Arrondir un rectangle avec un coin du même côté 427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431" name="Picture 4"/>
          <p:cNvPicPr>
            <a:picLocks noChangeAspect="1" noChangeArrowheads="1"/>
          </p:cNvPicPr>
          <p:nvPr/>
        </p:nvPicPr>
        <p:blipFill>
          <a:blip r:embed="rId6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6" name="Arrondir un rectangle avec un coin du même côté 445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16" name="Arrondir un rectangle avec un coin du même côté 515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24" name="Picture 2"/>
          <p:cNvPicPr>
            <a:picLocks noChangeAspect="1" noChangeArrowheads="1"/>
          </p:cNvPicPr>
          <p:nvPr/>
        </p:nvPicPr>
        <p:blipFill>
          <a:blip r:embed="rId7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5" name="Rectangle 524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28" name="Picture 5"/>
          <p:cNvPicPr>
            <a:picLocks noChangeAspect="1" noChangeArrowheads="1"/>
          </p:cNvPicPr>
          <p:nvPr/>
        </p:nvPicPr>
        <p:blipFill>
          <a:blip r:embed="rId8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34" name="Rectangle 533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36" name="Rectangle 535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6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7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7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694 L -2.22222E-6 -0.0388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1600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00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00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6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6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7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7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7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80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3" presetClass="path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5.55556E-7 -2.56244E-6 L 0.30799 0.0037 " pathEditMode="relative" rAng="0" ptsTypes="AA">
                                      <p:cBhvr>
                                        <p:cTn id="72" dur="80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300"/>
                            </p:stCondLst>
                            <p:childTnLst>
                              <p:par>
                                <p:cTn id="74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60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0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0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16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68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grpSp>
        <p:nvGrpSpPr>
          <p:cNvPr id="428" name="Groupe 427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32" name="Groupe 394"/>
            <p:cNvGrpSpPr/>
            <p:nvPr/>
          </p:nvGrpSpPr>
          <p:grpSpPr>
            <a:xfrm>
              <a:off x="-153351" y="785794"/>
              <a:ext cx="7436797" cy="4821947"/>
              <a:chOff x="-153351" y="785794"/>
              <a:chExt cx="7436797" cy="4821947"/>
            </a:xfrm>
          </p:grpSpPr>
          <p:grpSp>
            <p:nvGrpSpPr>
              <p:cNvPr id="133" name="Groupe 307"/>
              <p:cNvGrpSpPr/>
              <p:nvPr/>
            </p:nvGrpSpPr>
            <p:grpSpPr>
              <a:xfrm>
                <a:off x="65559" y="785794"/>
                <a:ext cx="7217887" cy="4786968"/>
                <a:chOff x="65559" y="785794"/>
                <a:chExt cx="7217887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15206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4" name="Groupe 281"/>
                <p:cNvGrpSpPr/>
                <p:nvPr/>
              </p:nvGrpSpPr>
              <p:grpSpPr>
                <a:xfrm>
                  <a:off x="65559" y="1042417"/>
                  <a:ext cx="7186661" cy="4156429"/>
                  <a:chOff x="65559" y="1042417"/>
                  <a:chExt cx="7186661" cy="4156429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773822" y="3112266"/>
                    <a:ext cx="4140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405824" y="3128052"/>
                    <a:ext cx="4140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5" name="Groupe 335"/>
                  <p:cNvGrpSpPr/>
                  <p:nvPr/>
                </p:nvGrpSpPr>
                <p:grpSpPr>
                  <a:xfrm>
                    <a:off x="3730786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36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2" name="Connecteur droit 36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3" name="Connecteur droit 36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7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8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9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5" name="Groupe 365"/>
                  <p:cNvGrpSpPr/>
                  <p:nvPr/>
                </p:nvGrpSpPr>
                <p:grpSpPr>
                  <a:xfrm>
                    <a:off x="3475415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46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2" name="Connecteur droit 39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3" name="Connecteur droit 39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7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8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9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5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6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7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8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0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1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2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3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5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6" name="Groupe 524"/>
              <p:cNvGrpSpPr/>
              <p:nvPr/>
            </p:nvGrpSpPr>
            <p:grpSpPr>
              <a:xfrm>
                <a:off x="4714876" y="1071545"/>
                <a:ext cx="1500198" cy="428633"/>
                <a:chOff x="1214414" y="3520200"/>
                <a:chExt cx="4500594" cy="369336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4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7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31" name="Image 430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V="1">
            <a:off x="5300235" y="1672923"/>
            <a:ext cx="1357322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16" name="Connecteur droit 515"/>
          <p:cNvCxnSpPr/>
          <p:nvPr/>
        </p:nvCxnSpPr>
        <p:spPr>
          <a:xfrm rot="5400000" flipH="1" flipV="1">
            <a:off x="6343002" y="4905252"/>
            <a:ext cx="576000" cy="1588"/>
          </a:xfrm>
          <a:prstGeom prst="line">
            <a:avLst/>
          </a:prstGeom>
          <a:ln w="28575">
            <a:solidFill>
              <a:srgbClr val="996633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4" name="Image 523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09554" y="2408419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5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395511" y="2823688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28" name="Connecteur droit 527"/>
          <p:cNvCxnSpPr/>
          <p:nvPr/>
        </p:nvCxnSpPr>
        <p:spPr>
          <a:xfrm>
            <a:off x="3849746" y="4703362"/>
            <a:ext cx="277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4" name="Image 533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09554" y="2643371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6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382811" y="3064312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37" name="Connecteur droit 536"/>
          <p:cNvCxnSpPr/>
          <p:nvPr/>
        </p:nvCxnSpPr>
        <p:spPr>
          <a:xfrm>
            <a:off x="3849746" y="4951014"/>
            <a:ext cx="277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Rectangle à coins arrondis 394"/>
          <p:cNvSpPr/>
          <p:nvPr/>
        </p:nvSpPr>
        <p:spPr>
          <a:xfrm>
            <a:off x="7500958" y="4071942"/>
            <a:ext cx="1500198" cy="857256"/>
          </a:xfrm>
          <a:prstGeom prst="wedgeRoundRectCallout">
            <a:avLst>
              <a:gd name="adj1" fmla="val -36920"/>
              <a:gd name="adj2" fmla="val 191387"/>
              <a:gd name="adj3" fmla="val 16667"/>
            </a:avLst>
          </a:prstGeom>
          <a:solidFill>
            <a:schemeClr val="accent1">
              <a:lumMod val="75000"/>
            </a:schemeClr>
          </a:solidFill>
          <a:ln w="19050"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الفئة : 5 - 9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الجنس : ذكور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العدد : 1557</a:t>
            </a:r>
          </a:p>
        </p:txBody>
      </p:sp>
      <p:pic>
        <p:nvPicPr>
          <p:cNvPr id="540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7154965" y="3084929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41" name="Connecteur droit 540"/>
          <p:cNvCxnSpPr/>
          <p:nvPr/>
        </p:nvCxnSpPr>
        <p:spPr>
          <a:xfrm rot="5400000" flipH="1" flipV="1">
            <a:off x="6494720" y="4810207"/>
            <a:ext cx="25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2" name="Groupe 541"/>
          <p:cNvGrpSpPr/>
          <p:nvPr/>
        </p:nvGrpSpPr>
        <p:grpSpPr>
          <a:xfrm>
            <a:off x="6118236" y="1958964"/>
            <a:ext cx="428628" cy="3011490"/>
            <a:chOff x="5786446" y="774700"/>
            <a:chExt cx="428628" cy="3011490"/>
          </a:xfrm>
        </p:grpSpPr>
        <p:sp>
          <p:nvSpPr>
            <p:cNvPr id="543" name="Rectangle 542"/>
            <p:cNvSpPr/>
            <p:nvPr/>
          </p:nvSpPr>
          <p:spPr>
            <a:xfrm>
              <a:off x="5786446" y="785794"/>
              <a:ext cx="428628" cy="3000396"/>
            </a:xfrm>
            <a:prstGeom prst="rect">
              <a:avLst/>
            </a:prstGeom>
            <a:solidFill>
              <a:schemeClr val="accent1">
                <a:lumMod val="75000"/>
                <a:alpha val="35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44" name="Forme libre 543"/>
            <p:cNvSpPr/>
            <p:nvPr/>
          </p:nvSpPr>
          <p:spPr>
            <a:xfrm>
              <a:off x="6083300" y="774700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45" name="Forme libre 544"/>
            <p:cNvSpPr/>
            <p:nvPr/>
          </p:nvSpPr>
          <p:spPr>
            <a:xfrm>
              <a:off x="5883284" y="785794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46" name="Rectangle à coins arrondis 545"/>
            <p:cNvSpPr/>
            <p:nvPr/>
          </p:nvSpPr>
          <p:spPr>
            <a:xfrm>
              <a:off x="5962660" y="1878002"/>
              <a:ext cx="71438" cy="85725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</p:grpSp>
      <p:pic>
        <p:nvPicPr>
          <p:cNvPr id="446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7162937" y="3337364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grpSp>
        <p:nvGrpSpPr>
          <p:cNvPr id="547" name="Groupe 546"/>
          <p:cNvGrpSpPr/>
          <p:nvPr/>
        </p:nvGrpSpPr>
        <p:grpSpPr>
          <a:xfrm>
            <a:off x="5084766" y="3929066"/>
            <a:ext cx="2068192" cy="1494753"/>
            <a:chOff x="3003874" y="2577189"/>
            <a:chExt cx="2068192" cy="1494753"/>
          </a:xfrm>
        </p:grpSpPr>
        <p:sp>
          <p:nvSpPr>
            <p:cNvPr id="548" name="Freeform 2"/>
            <p:cNvSpPr>
              <a:spLocks/>
            </p:cNvSpPr>
            <p:nvPr/>
          </p:nvSpPr>
          <p:spPr bwMode="auto">
            <a:xfrm rot="18682341">
              <a:off x="3476751" y="2104312"/>
              <a:ext cx="243511" cy="1189266"/>
            </a:xfrm>
            <a:custGeom>
              <a:avLst/>
              <a:gdLst/>
              <a:ahLst/>
              <a:cxnLst>
                <a:cxn ang="0">
                  <a:pos x="153" y="3180"/>
                </a:cxn>
                <a:cxn ang="0">
                  <a:pos x="630" y="3180"/>
                </a:cxn>
                <a:cxn ang="0">
                  <a:pos x="810" y="419"/>
                </a:cxn>
                <a:cxn ang="0">
                  <a:pos x="0" y="419"/>
                </a:cxn>
                <a:cxn ang="0">
                  <a:pos x="153" y="3180"/>
                </a:cxn>
              </a:cxnLst>
              <a:rect l="0" t="0" r="r" b="b"/>
              <a:pathLst>
                <a:path w="810" h="3180">
                  <a:moveTo>
                    <a:pt x="153" y="3180"/>
                  </a:moveTo>
                  <a:lnTo>
                    <a:pt x="630" y="3180"/>
                  </a:lnTo>
                  <a:cubicBezTo>
                    <a:pt x="630" y="3180"/>
                    <a:pt x="450" y="1800"/>
                    <a:pt x="810" y="419"/>
                  </a:cubicBezTo>
                  <a:cubicBezTo>
                    <a:pt x="330" y="0"/>
                    <a:pt x="0" y="419"/>
                    <a:pt x="0" y="419"/>
                  </a:cubicBezTo>
                  <a:cubicBezTo>
                    <a:pt x="300" y="1830"/>
                    <a:pt x="153" y="3180"/>
                    <a:pt x="153" y="318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  <p:sp>
          <p:nvSpPr>
            <p:cNvPr id="549" name="Ellipse 548"/>
            <p:cNvSpPr/>
            <p:nvPr/>
          </p:nvSpPr>
          <p:spPr>
            <a:xfrm>
              <a:off x="3929058" y="2928934"/>
              <a:ext cx="1143008" cy="1143008"/>
            </a:xfrm>
            <a:prstGeom prst="ellips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pic>
          <p:nvPicPr>
            <p:cNvPr id="550" name="Picture 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55037" y="2965157"/>
              <a:ext cx="1080000" cy="1068685"/>
            </a:xfrm>
            <a:prstGeom prst="ellipse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sp>
        <p:nvSpPr>
          <p:cNvPr id="551" name="Rectangle 550"/>
          <p:cNvSpPr/>
          <p:nvPr/>
        </p:nvSpPr>
        <p:spPr>
          <a:xfrm>
            <a:off x="7215174" y="4149080"/>
            <a:ext cx="1928826" cy="857256"/>
          </a:xfrm>
          <a:prstGeom prst="wedgeRectCallout">
            <a:avLst>
              <a:gd name="adj1" fmla="val -79465"/>
              <a:gd name="adj2" fmla="val 58721"/>
            </a:avLst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/>
          </a:p>
        </p:txBody>
      </p:sp>
      <p:sp>
        <p:nvSpPr>
          <p:cNvPr id="552" name="ZoneTexte 551"/>
          <p:cNvSpPr txBox="1"/>
          <p:nvPr/>
        </p:nvSpPr>
        <p:spPr>
          <a:xfrm>
            <a:off x="6876256" y="4149080"/>
            <a:ext cx="207170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MA" dirty="0" smtClean="0">
                <a:solidFill>
                  <a:schemeClr val="bg2"/>
                </a:solidFill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Tahoma" pitchFamily="34" charset="0"/>
                <a:cs typeface="Tahoma" pitchFamily="34" charset="0"/>
              </a:rPr>
              <a:t>يجب إزالة هذا السطر بالممحاة</a:t>
            </a:r>
            <a:endParaRPr lang="ar-MA" dirty="0">
              <a:solidFill>
                <a:schemeClr val="bg2"/>
              </a:solidFill>
              <a:effectLst>
                <a:glow rad="63500">
                  <a:srgbClr val="FF0000">
                    <a:alpha val="40000"/>
                  </a:srgbClr>
                </a:glow>
              </a:effectLst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553" name="Groupe 224"/>
          <p:cNvGrpSpPr/>
          <p:nvPr/>
        </p:nvGrpSpPr>
        <p:grpSpPr>
          <a:xfrm>
            <a:off x="6000760" y="4214818"/>
            <a:ext cx="1887372" cy="615979"/>
            <a:chOff x="3652869" y="1922004"/>
            <a:chExt cx="1887372" cy="615979"/>
          </a:xfrm>
        </p:grpSpPr>
        <p:sp>
          <p:nvSpPr>
            <p:cNvPr id="554" name="Rectangle à coins arrondis 553"/>
            <p:cNvSpPr/>
            <p:nvPr/>
          </p:nvSpPr>
          <p:spPr>
            <a:xfrm rot="19891217">
              <a:off x="3652869" y="1922004"/>
              <a:ext cx="1887372" cy="615979"/>
            </a:xfrm>
            <a:prstGeom prst="roundRect">
              <a:avLst>
                <a:gd name="adj" fmla="val 2445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dkEdge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55" name="ZoneTexte 554"/>
            <p:cNvSpPr txBox="1"/>
            <p:nvPr/>
          </p:nvSpPr>
          <p:spPr>
            <a:xfrm rot="20738236">
              <a:off x="3966643" y="1992423"/>
              <a:ext cx="1285884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dkEdge"/>
          </p:spPr>
          <p:txBody>
            <a:bodyPr wrap="square" rtlCol="1">
              <a:spAutoFit/>
            </a:bodyPr>
            <a:lstStyle/>
            <a:p>
              <a:pPr algn="ctr"/>
              <a:r>
                <a:rPr lang="ar-MA" b="1" cap="all" dirty="0" smtClean="0">
                  <a:ln/>
                  <a:solidFill>
                    <a:schemeClr val="accent3">
                      <a:lumMod val="50000"/>
                    </a:schemeClr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cs typeface="Mudir MT" pitchFamily="2" charset="-78"/>
                </a:rPr>
                <a:t>مـــمــحـــاة</a:t>
              </a:r>
            </a:p>
          </p:txBody>
        </p:sp>
      </p:grpSp>
      <p:sp>
        <p:nvSpPr>
          <p:cNvPr id="521" name="Arrondir un rectangle avec un coin du même côté 520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22" name="Picture 4"/>
          <p:cNvPicPr>
            <a:picLocks noChangeAspect="1" noChangeArrowheads="1"/>
          </p:cNvPicPr>
          <p:nvPr/>
        </p:nvPicPr>
        <p:blipFill>
          <a:blip r:embed="rId7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38" name="Arrondir un rectangle avec un coin du même côté 537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56" name="Arrondir un rectangle avec un coin du même côté 555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58" name="Picture 2"/>
          <p:cNvPicPr>
            <a:picLocks noChangeAspect="1" noChangeArrowheads="1"/>
          </p:cNvPicPr>
          <p:nvPr/>
        </p:nvPicPr>
        <p:blipFill>
          <a:blip r:embed="rId8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9" name="Rectangle 558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60" name="Picture 5"/>
          <p:cNvPicPr>
            <a:picLocks noChangeAspect="1" noChangeArrowheads="1"/>
          </p:cNvPicPr>
          <p:nvPr/>
        </p:nvPicPr>
        <p:blipFill>
          <a:blip r:embed="rId9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61" name="Rectangle 560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99" name="Rectangle 598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6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7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7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2222E-6 L 0.00139 -0.0738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1600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00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00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6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6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7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7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7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80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6244E-6 L 0.30799 0.0037 " pathEditMode="relative" rAng="0" ptsTypes="AA">
                                      <p:cBhvr>
                                        <p:cTn id="72" dur="80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600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00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00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16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6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7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7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7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7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80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6244E-6 L 0.30799 0.0037 " pathEditMode="relative" rAng="0" ptsTypes="AA">
                                      <p:cBhvr>
                                        <p:cTn id="106" dur="80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000"/>
                            </p:stCondLst>
                            <p:childTnLst>
                              <p:par>
                                <p:cTn id="108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2000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1600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00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00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16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7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7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7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7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20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694 L -2.22222E-6 -0.03884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48" presetClass="exit" presetSubtype="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200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200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200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12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48" presetClass="exit" presetSubtype="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000"/>
                            </p:stCondLst>
                            <p:childTnLst>
                              <p:par>
                                <p:cTn id="1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1" dur="80"/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2" dur="80"/>
                                        <p:tgtEl>
                                          <p:spTgt spid="5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80"/>
                                        <p:tgtEl>
                                          <p:spTgt spid="5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000"/>
                            </p:stCondLst>
                            <p:childTnLst>
                              <p:par>
                                <p:cTn id="194" presetID="0" presetClass="path" presetSubtype="0" accel="5000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1233 0.11674 C -0.00573 -0.00508 -0.00573 0.02335 -0.00399 -0.18492 C 0.00069 -0.15834 -2.22222E-6 -0.13037 0.00208 -0.10332 C 0.00278 -0.03005 0.00122 0.04346 0.00417 0.11674 C 0.00434 0.12206 0.00903 0.10819 0.01024 0.1031 C 0.01302 0.09154 0.01406 0.07952 0.01632 0.06773 C 0.01875 0.05502 0.02448 0.02982 0.02448 0.02982 C 0.02726 -0.00739 0.02049 -0.04184 0.02049 -0.07882 C 0.02049 -0.08691 0.02153 -0.06264 0.0224 -0.05455 C 0.02292 -0.049 0.02378 -0.04368 0.02448 -0.03814 C 0.02101 0.01503 0.01649 0.06681 0.01233 0.11951 C 0.01337 0.02913 0.00764 -0.01618 0.0184 -0.08714 C 0.01632 -0.04993 0.01458 -0.01294 0.01233 0.02428 C 0.01181 0.03329 0.01684 0.05363 0.01024 0.05155 C 0.00278 0.04924 0.00625 0.03167 0.00417 0.02173 C 0.0033 0.02497 -0.00017 0.04462 -0.00208 0.01896 C -0.0026 0.01272 -2.22222E-6 0.00648 -2.22222E-6 -7.16597E-7 " pathEditMode="relative" ptsTypes="ffffffffffffffffA">
                                      <p:cBhvr>
                                        <p:cTn id="195" dur="20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7" dur="20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3200"/>
                            </p:stCondLst>
                            <p:childTnLst>
                              <p:par>
                                <p:cTn id="200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4" dur="10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" grpId="0" animBg="1"/>
      <p:bldP spid="551" grpId="0" animBg="1"/>
      <p:bldP spid="551" grpId="1" animBg="1"/>
      <p:bldP spid="552" grpId="0"/>
      <p:bldP spid="55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2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grpSp>
        <p:nvGrpSpPr>
          <p:cNvPr id="133" name="Groupe 427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34" name="Groupe 394"/>
            <p:cNvGrpSpPr/>
            <p:nvPr/>
          </p:nvGrpSpPr>
          <p:grpSpPr>
            <a:xfrm>
              <a:off x="-153351" y="785794"/>
              <a:ext cx="7436797" cy="4821947"/>
              <a:chOff x="-153351" y="785794"/>
              <a:chExt cx="7436797" cy="4821947"/>
            </a:xfrm>
          </p:grpSpPr>
          <p:grpSp>
            <p:nvGrpSpPr>
              <p:cNvPr id="135" name="Groupe 307"/>
              <p:cNvGrpSpPr/>
              <p:nvPr/>
            </p:nvGrpSpPr>
            <p:grpSpPr>
              <a:xfrm>
                <a:off x="65559" y="785794"/>
                <a:ext cx="7217887" cy="4786968"/>
                <a:chOff x="65559" y="785794"/>
                <a:chExt cx="7217887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15206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6" name="Groupe 281"/>
                <p:cNvGrpSpPr/>
                <p:nvPr/>
              </p:nvGrpSpPr>
              <p:grpSpPr>
                <a:xfrm>
                  <a:off x="65559" y="1042417"/>
                  <a:ext cx="7186661" cy="4156429"/>
                  <a:chOff x="65559" y="1042417"/>
                  <a:chExt cx="7186661" cy="4156429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773822" y="3112266"/>
                    <a:ext cx="4140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405824" y="3128052"/>
                    <a:ext cx="4140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e 335"/>
                  <p:cNvGrpSpPr/>
                  <p:nvPr/>
                </p:nvGrpSpPr>
                <p:grpSpPr>
                  <a:xfrm>
                    <a:off x="3730786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3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2" name="Connecteur droit 36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3" name="Connecteur droit 36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7" name="Groupe 365"/>
                  <p:cNvGrpSpPr/>
                  <p:nvPr/>
                </p:nvGrpSpPr>
                <p:grpSpPr>
                  <a:xfrm>
                    <a:off x="3475415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4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2" name="Connecteur droit 39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3" name="Connecteur droit 39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7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8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0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1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2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3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8" name="Groupe 524"/>
              <p:cNvGrpSpPr/>
              <p:nvPr/>
            </p:nvGrpSpPr>
            <p:grpSpPr>
              <a:xfrm>
                <a:off x="4714876" y="1071545"/>
                <a:ext cx="1500198" cy="428633"/>
                <a:chOff x="1214414" y="3520200"/>
                <a:chExt cx="4500594" cy="369336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4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9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8" name="Groupe 427"/>
          <p:cNvGrpSpPr/>
          <p:nvPr/>
        </p:nvGrpSpPr>
        <p:grpSpPr>
          <a:xfrm>
            <a:off x="3849746" y="4697701"/>
            <a:ext cx="2772000" cy="254901"/>
            <a:chOff x="3849746" y="4697701"/>
            <a:chExt cx="2772000" cy="254901"/>
          </a:xfrm>
        </p:grpSpPr>
        <p:cxnSp>
          <p:nvCxnSpPr>
            <p:cNvPr id="528" name="Connecteur droit 527"/>
            <p:cNvCxnSpPr/>
            <p:nvPr/>
          </p:nvCxnSpPr>
          <p:spPr>
            <a:xfrm>
              <a:off x="3849746" y="4716062"/>
              <a:ext cx="277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7" name="Connecteur droit 536"/>
            <p:cNvCxnSpPr/>
            <p:nvPr/>
          </p:nvCxnSpPr>
          <p:spPr>
            <a:xfrm>
              <a:off x="3849746" y="4951014"/>
              <a:ext cx="277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1" name="Connecteur droit 540"/>
            <p:cNvCxnSpPr/>
            <p:nvPr/>
          </p:nvCxnSpPr>
          <p:spPr>
            <a:xfrm rot="5400000" flipH="1" flipV="1">
              <a:off x="6494720" y="4822907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21" name="Image 520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V="1">
            <a:off x="5520969" y="1668450"/>
            <a:ext cx="1357322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22" name="Connecteur droit 521"/>
          <p:cNvCxnSpPr/>
          <p:nvPr/>
        </p:nvCxnSpPr>
        <p:spPr>
          <a:xfrm rot="5400000" flipH="1" flipV="1">
            <a:off x="6372465" y="4687309"/>
            <a:ext cx="944981" cy="0"/>
          </a:xfrm>
          <a:prstGeom prst="line">
            <a:avLst/>
          </a:prstGeom>
          <a:ln w="28575">
            <a:solidFill>
              <a:srgbClr val="996633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Rectangle à coins arrondis 394"/>
          <p:cNvSpPr/>
          <p:nvPr/>
        </p:nvSpPr>
        <p:spPr>
          <a:xfrm>
            <a:off x="7500958" y="4071942"/>
            <a:ext cx="1500198" cy="857256"/>
          </a:xfrm>
          <a:prstGeom prst="wedgeRoundRectCallout">
            <a:avLst>
              <a:gd name="adj1" fmla="val -65703"/>
              <a:gd name="adj2" fmla="val 192869"/>
              <a:gd name="adj3" fmla="val 16667"/>
            </a:avLst>
          </a:prstGeom>
          <a:solidFill>
            <a:schemeClr val="accent1">
              <a:lumMod val="75000"/>
            </a:schemeClr>
          </a:solidFill>
          <a:ln w="19050"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الفئة : 10 -  14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الجنس : ذكور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العدد : 1644</a:t>
            </a:r>
          </a:p>
        </p:txBody>
      </p:sp>
      <p:pic>
        <p:nvPicPr>
          <p:cNvPr id="538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7350333" y="3303116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pic>
        <p:nvPicPr>
          <p:cNvPr id="553" name="Image 552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09554" y="2179518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6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395511" y="2594787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58" name="Connecteur droit 557"/>
          <p:cNvCxnSpPr/>
          <p:nvPr/>
        </p:nvCxnSpPr>
        <p:spPr>
          <a:xfrm>
            <a:off x="3849746" y="4487161"/>
            <a:ext cx="298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9" name="Image 558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09554" y="2414470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0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382811" y="2835411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61" name="Connecteur droit 560"/>
          <p:cNvCxnSpPr/>
          <p:nvPr/>
        </p:nvCxnSpPr>
        <p:spPr>
          <a:xfrm>
            <a:off x="3849746" y="4709413"/>
            <a:ext cx="298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9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7394679" y="2856028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600" name="Connecteur droit 599"/>
          <p:cNvCxnSpPr/>
          <p:nvPr/>
        </p:nvCxnSpPr>
        <p:spPr>
          <a:xfrm rot="5400000" flipH="1" flipV="1">
            <a:off x="6720110" y="4593643"/>
            <a:ext cx="25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1" name="Groupe 600"/>
          <p:cNvGrpSpPr/>
          <p:nvPr/>
        </p:nvGrpSpPr>
        <p:grpSpPr>
          <a:xfrm>
            <a:off x="6357950" y="1730063"/>
            <a:ext cx="428628" cy="3011490"/>
            <a:chOff x="5786446" y="774700"/>
            <a:chExt cx="428628" cy="3011490"/>
          </a:xfrm>
        </p:grpSpPr>
        <p:sp>
          <p:nvSpPr>
            <p:cNvPr id="602" name="Rectangle 601"/>
            <p:cNvSpPr/>
            <p:nvPr/>
          </p:nvSpPr>
          <p:spPr>
            <a:xfrm>
              <a:off x="5786446" y="785794"/>
              <a:ext cx="428628" cy="3000396"/>
            </a:xfrm>
            <a:prstGeom prst="rect">
              <a:avLst/>
            </a:prstGeom>
            <a:solidFill>
              <a:schemeClr val="accent1">
                <a:lumMod val="75000"/>
                <a:alpha val="35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3" name="Forme libre 602"/>
            <p:cNvSpPr/>
            <p:nvPr/>
          </p:nvSpPr>
          <p:spPr>
            <a:xfrm>
              <a:off x="6083300" y="774700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4" name="Forme libre 603"/>
            <p:cNvSpPr/>
            <p:nvPr/>
          </p:nvSpPr>
          <p:spPr>
            <a:xfrm>
              <a:off x="5883284" y="785794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5" name="Rectangle à coins arrondis 604"/>
            <p:cNvSpPr/>
            <p:nvPr/>
          </p:nvSpPr>
          <p:spPr>
            <a:xfrm>
              <a:off x="5962660" y="1878002"/>
              <a:ext cx="71438" cy="85725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</p:grpSp>
      <p:grpSp>
        <p:nvGrpSpPr>
          <p:cNvPr id="606" name="Groupe 605"/>
          <p:cNvGrpSpPr/>
          <p:nvPr/>
        </p:nvGrpSpPr>
        <p:grpSpPr>
          <a:xfrm>
            <a:off x="5143504" y="3714752"/>
            <a:ext cx="2106292" cy="1533535"/>
            <a:chOff x="1071538" y="2071678"/>
            <a:chExt cx="2106292" cy="1533535"/>
          </a:xfrm>
        </p:grpSpPr>
        <p:grpSp>
          <p:nvGrpSpPr>
            <p:cNvPr id="607" name="Groupe 11"/>
            <p:cNvGrpSpPr/>
            <p:nvPr/>
          </p:nvGrpSpPr>
          <p:grpSpPr>
            <a:xfrm>
              <a:off x="1071538" y="2071678"/>
              <a:ext cx="2106292" cy="1533535"/>
              <a:chOff x="3003874" y="2577189"/>
              <a:chExt cx="2106292" cy="1533535"/>
            </a:xfrm>
          </p:grpSpPr>
          <p:sp>
            <p:nvSpPr>
              <p:cNvPr id="609" name="Freeform 2"/>
              <p:cNvSpPr>
                <a:spLocks/>
              </p:cNvSpPr>
              <p:nvPr/>
            </p:nvSpPr>
            <p:spPr bwMode="auto">
              <a:xfrm rot="18682341">
                <a:off x="3476751" y="2104312"/>
                <a:ext cx="243511" cy="1189266"/>
              </a:xfrm>
              <a:custGeom>
                <a:avLst/>
                <a:gdLst/>
                <a:ahLst/>
                <a:cxnLst>
                  <a:cxn ang="0">
                    <a:pos x="153" y="3180"/>
                  </a:cxn>
                  <a:cxn ang="0">
                    <a:pos x="630" y="3180"/>
                  </a:cxn>
                  <a:cxn ang="0">
                    <a:pos x="810" y="419"/>
                  </a:cxn>
                  <a:cxn ang="0">
                    <a:pos x="0" y="419"/>
                  </a:cxn>
                  <a:cxn ang="0">
                    <a:pos x="153" y="3180"/>
                  </a:cxn>
                </a:cxnLst>
                <a:rect l="0" t="0" r="r" b="b"/>
                <a:pathLst>
                  <a:path w="810" h="3180">
                    <a:moveTo>
                      <a:pt x="153" y="3180"/>
                    </a:moveTo>
                    <a:lnTo>
                      <a:pt x="630" y="3180"/>
                    </a:lnTo>
                    <a:cubicBezTo>
                      <a:pt x="630" y="3180"/>
                      <a:pt x="450" y="1800"/>
                      <a:pt x="810" y="419"/>
                    </a:cubicBezTo>
                    <a:cubicBezTo>
                      <a:pt x="330" y="0"/>
                      <a:pt x="0" y="419"/>
                      <a:pt x="0" y="419"/>
                    </a:cubicBezTo>
                    <a:cubicBezTo>
                      <a:pt x="300" y="1830"/>
                      <a:pt x="153" y="3180"/>
                      <a:pt x="153" y="3180"/>
                    </a:cubicBez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610" name="Ellipse 609"/>
              <p:cNvSpPr/>
              <p:nvPr/>
            </p:nvSpPr>
            <p:spPr>
              <a:xfrm>
                <a:off x="3899230" y="2890833"/>
                <a:ext cx="1210936" cy="1219891"/>
              </a:xfrm>
              <a:prstGeom prst="ellipse">
                <a:avLst/>
              </a:prstGeom>
              <a:noFill/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pic>
          <p:nvPicPr>
            <p:cNvPr id="608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000232" y="2428868"/>
              <a:ext cx="1143008" cy="1162050"/>
            </a:xfrm>
            <a:prstGeom prst="ellipse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sp>
        <p:nvSpPr>
          <p:cNvPr id="611" name="Rectangle 610"/>
          <p:cNvSpPr/>
          <p:nvPr/>
        </p:nvSpPr>
        <p:spPr>
          <a:xfrm>
            <a:off x="7358082" y="4077072"/>
            <a:ext cx="1785918" cy="857256"/>
          </a:xfrm>
          <a:prstGeom prst="wedgeRectCallout">
            <a:avLst>
              <a:gd name="adj1" fmla="val -83311"/>
              <a:gd name="adj2" fmla="val 37980"/>
            </a:avLst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/>
          </a:p>
        </p:txBody>
      </p:sp>
      <p:sp>
        <p:nvSpPr>
          <p:cNvPr id="612" name="ZoneTexte 611"/>
          <p:cNvSpPr txBox="1"/>
          <p:nvPr/>
        </p:nvSpPr>
        <p:spPr>
          <a:xfrm>
            <a:off x="7072298" y="4149080"/>
            <a:ext cx="207170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MA" dirty="0" smtClean="0">
                <a:solidFill>
                  <a:schemeClr val="bg2"/>
                </a:solidFill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Tahoma" pitchFamily="34" charset="0"/>
                <a:cs typeface="Tahoma" pitchFamily="34" charset="0"/>
              </a:rPr>
              <a:t>يجب إزالة هذا السطر بالممحاة</a:t>
            </a:r>
            <a:endParaRPr lang="ar-MA" dirty="0">
              <a:solidFill>
                <a:schemeClr val="bg2"/>
              </a:solidFill>
              <a:effectLst>
                <a:glow rad="63500">
                  <a:srgbClr val="FF0000">
                    <a:alpha val="40000"/>
                  </a:srgbClr>
                </a:glow>
              </a:effectLst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613" name="Groupe 224"/>
          <p:cNvGrpSpPr/>
          <p:nvPr/>
        </p:nvGrpSpPr>
        <p:grpSpPr>
          <a:xfrm>
            <a:off x="6215074" y="4357694"/>
            <a:ext cx="1887372" cy="615979"/>
            <a:chOff x="3652869" y="1922004"/>
            <a:chExt cx="1887372" cy="615979"/>
          </a:xfrm>
        </p:grpSpPr>
        <p:sp>
          <p:nvSpPr>
            <p:cNvPr id="614" name="Rectangle à coins arrondis 613"/>
            <p:cNvSpPr/>
            <p:nvPr/>
          </p:nvSpPr>
          <p:spPr>
            <a:xfrm rot="19891217">
              <a:off x="3652869" y="1922004"/>
              <a:ext cx="1887372" cy="615979"/>
            </a:xfrm>
            <a:prstGeom prst="roundRect">
              <a:avLst>
                <a:gd name="adj" fmla="val 2445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dkEdge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15" name="ZoneTexte 614"/>
            <p:cNvSpPr txBox="1"/>
            <p:nvPr/>
          </p:nvSpPr>
          <p:spPr>
            <a:xfrm rot="20738236">
              <a:off x="3966643" y="1992423"/>
              <a:ext cx="1285884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dkEdge"/>
          </p:spPr>
          <p:txBody>
            <a:bodyPr wrap="square" rtlCol="1">
              <a:spAutoFit/>
            </a:bodyPr>
            <a:lstStyle/>
            <a:p>
              <a:pPr algn="ctr"/>
              <a:r>
                <a:rPr lang="ar-MA" b="1" cap="all" dirty="0" smtClean="0">
                  <a:ln/>
                  <a:solidFill>
                    <a:schemeClr val="accent3">
                      <a:lumMod val="50000"/>
                    </a:schemeClr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cs typeface="Mudir MT" pitchFamily="2" charset="-78"/>
                </a:rPr>
                <a:t>مـــمــحـــاة</a:t>
              </a:r>
            </a:p>
          </p:txBody>
        </p:sp>
      </p:grpSp>
      <p:sp>
        <p:nvSpPr>
          <p:cNvPr id="431" name="Arrondir un rectangle avec un coin du même côté 430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446" name="Picture 4"/>
          <p:cNvPicPr>
            <a:picLocks noChangeAspect="1" noChangeArrowheads="1"/>
          </p:cNvPicPr>
          <p:nvPr/>
        </p:nvPicPr>
        <p:blipFill>
          <a:blip r:embed="rId7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6" name="Arrondir un rectangle avec un coin du même côté 515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24" name="Arrondir un rectangle avec un coin du même côté 523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25" name="Picture 2"/>
          <p:cNvPicPr>
            <a:picLocks noChangeAspect="1" noChangeArrowheads="1"/>
          </p:cNvPicPr>
          <p:nvPr/>
        </p:nvPicPr>
        <p:blipFill>
          <a:blip r:embed="rId8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34" name="Rectangle 533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36" name="Picture 5"/>
          <p:cNvPicPr>
            <a:picLocks noChangeAspect="1" noChangeArrowheads="1"/>
          </p:cNvPicPr>
          <p:nvPr/>
        </p:nvPicPr>
        <p:blipFill>
          <a:blip r:embed="rId9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0" name="Rectangle 539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42" name="Rectangle 541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6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7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7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L 0.00052 -0.124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160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0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0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6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6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700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00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700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70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8000"/>
                                        <p:tgtEl>
                                          <p:spTgt spid="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6244E-6 L 0.30799 0.0037 " pathEditMode="relative" rAng="0" ptsTypes="AA">
                                      <p:cBhvr>
                                        <p:cTn id="72" dur="8000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60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0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0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16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6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7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7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7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7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80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6244E-6 L 0.30799 0.0037 " pathEditMode="relative" rAng="0" ptsTypes="AA">
                                      <p:cBhvr>
                                        <p:cTn id="106" dur="80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000"/>
                            </p:stCondLst>
                            <p:childTnLst>
                              <p:par>
                                <p:cTn id="108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200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16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16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7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7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7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7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20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694 L -2.22222E-6 -0.03884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48" presetClass="exit" presetSubtype="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2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2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2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12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48" presetClass="exit" presetSubtype="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000"/>
                            </p:stCondLst>
                            <p:childTnLst>
                              <p:par>
                                <p:cTn id="1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6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1" dur="80"/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2" dur="80"/>
                                        <p:tgtEl>
                                          <p:spTgt spid="6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80"/>
                                        <p:tgtEl>
                                          <p:spTgt spid="6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8" presetClass="exit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0" dur="1000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6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6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000"/>
                            </p:stCondLst>
                            <p:childTnLst>
                              <p:par>
                                <p:cTn id="197" presetID="0" presetClass="path" presetSubtype="0" accel="5000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1233 0.11674 C -0.00573 -0.00508 -0.00573 0.02335 -0.00399 -0.18492 C 0.00069 -0.15834 -2.22222E-6 -0.13037 0.00208 -0.10332 C 0.00278 -0.03005 0.00122 0.04346 0.00417 0.11674 C 0.00434 0.12206 0.00903 0.10819 0.01024 0.1031 C 0.01302 0.09154 0.01406 0.07952 0.01632 0.06773 C 0.01875 0.05502 0.02448 0.02982 0.02448 0.02982 C 0.02726 -0.00739 0.02049 -0.04184 0.02049 -0.07882 C 0.02049 -0.08691 0.02153 -0.06264 0.0224 -0.05455 C 0.02292 -0.049 0.02378 -0.04368 0.02448 -0.03814 C 0.02101 0.01503 0.01649 0.06681 0.01233 0.11951 C 0.01337 0.02913 0.00764 -0.01618 0.0184 -0.08714 C 0.01632 -0.04993 0.01458 -0.01294 0.01233 0.02428 C 0.01181 0.03329 0.01684 0.05363 0.01024 0.05155 C 0.00278 0.04924 0.00625 0.03167 0.00417 0.02173 C 0.0033 0.02497 -0.00017 0.04462 -0.00208 0.01896 C -0.0026 0.01272 -2.22222E-6 0.00648 -2.22222E-6 -7.16597E-7 " pathEditMode="relative" ptsTypes="ffffffffffffffffA">
                                      <p:cBhvr>
                                        <p:cTn id="198" dur="2000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9" presetClass="exit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0" dur="2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3200"/>
                            </p:stCondLst>
                            <p:childTnLst>
                              <p:par>
                                <p:cTn id="203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7" dur="1000"/>
                                        <p:tgtEl>
                                          <p:spTgt spid="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" grpId="0" animBg="1"/>
      <p:bldP spid="611" grpId="0" animBg="1"/>
      <p:bldP spid="611" grpId="1" animBg="1"/>
      <p:bldP spid="612" grpId="0"/>
      <p:bldP spid="61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2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grpSp>
        <p:nvGrpSpPr>
          <p:cNvPr id="133" name="Groupe 427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34" name="Groupe 394"/>
            <p:cNvGrpSpPr/>
            <p:nvPr/>
          </p:nvGrpSpPr>
          <p:grpSpPr>
            <a:xfrm>
              <a:off x="-153351" y="785794"/>
              <a:ext cx="7436797" cy="4821947"/>
              <a:chOff x="-153351" y="785794"/>
              <a:chExt cx="7436797" cy="4821947"/>
            </a:xfrm>
          </p:grpSpPr>
          <p:grpSp>
            <p:nvGrpSpPr>
              <p:cNvPr id="135" name="Groupe 307"/>
              <p:cNvGrpSpPr/>
              <p:nvPr/>
            </p:nvGrpSpPr>
            <p:grpSpPr>
              <a:xfrm>
                <a:off x="65559" y="785794"/>
                <a:ext cx="7217887" cy="4786968"/>
                <a:chOff x="65559" y="785794"/>
                <a:chExt cx="7217887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15206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6" name="Groupe 281"/>
                <p:cNvGrpSpPr/>
                <p:nvPr/>
              </p:nvGrpSpPr>
              <p:grpSpPr>
                <a:xfrm>
                  <a:off x="65559" y="1042417"/>
                  <a:ext cx="7186661" cy="4156429"/>
                  <a:chOff x="65559" y="1042417"/>
                  <a:chExt cx="7186661" cy="4156429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773822" y="3112266"/>
                    <a:ext cx="4140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405824" y="3128052"/>
                    <a:ext cx="4140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e 335"/>
                  <p:cNvGrpSpPr/>
                  <p:nvPr/>
                </p:nvGrpSpPr>
                <p:grpSpPr>
                  <a:xfrm>
                    <a:off x="3730786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3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2" name="Connecteur droit 36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3" name="Connecteur droit 36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7" name="Groupe 365"/>
                  <p:cNvGrpSpPr/>
                  <p:nvPr/>
                </p:nvGrpSpPr>
                <p:grpSpPr>
                  <a:xfrm>
                    <a:off x="3475415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4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2" name="Connecteur droit 39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3" name="Connecteur droit 39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7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8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0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1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2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3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8" name="Groupe 524"/>
              <p:cNvGrpSpPr/>
              <p:nvPr/>
            </p:nvGrpSpPr>
            <p:grpSpPr>
              <a:xfrm>
                <a:off x="4714876" y="1071545"/>
                <a:ext cx="1500198" cy="428633"/>
                <a:chOff x="1214414" y="3520200"/>
                <a:chExt cx="4500594" cy="369336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4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9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8" name="Groupe 427"/>
          <p:cNvGrpSpPr/>
          <p:nvPr/>
        </p:nvGrpSpPr>
        <p:grpSpPr>
          <a:xfrm>
            <a:off x="3849746" y="4468437"/>
            <a:ext cx="2997158" cy="484165"/>
            <a:chOff x="3849746" y="4468437"/>
            <a:chExt cx="2997158" cy="484165"/>
          </a:xfrm>
        </p:grpSpPr>
        <p:grpSp>
          <p:nvGrpSpPr>
            <p:cNvPr id="170" name="Groupe 427"/>
            <p:cNvGrpSpPr/>
            <p:nvPr/>
          </p:nvGrpSpPr>
          <p:grpSpPr>
            <a:xfrm>
              <a:off x="3849746" y="4697701"/>
              <a:ext cx="2772000" cy="254901"/>
              <a:chOff x="3849746" y="4697701"/>
              <a:chExt cx="2772000" cy="254901"/>
            </a:xfrm>
          </p:grpSpPr>
          <p:cxnSp>
            <p:nvCxnSpPr>
              <p:cNvPr id="528" name="Connecteur droit 527"/>
              <p:cNvCxnSpPr/>
              <p:nvPr/>
            </p:nvCxnSpPr>
            <p:spPr>
              <a:xfrm>
                <a:off x="3849746" y="4716062"/>
                <a:ext cx="277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7" name="Connecteur droit 536"/>
              <p:cNvCxnSpPr/>
              <p:nvPr/>
            </p:nvCxnSpPr>
            <p:spPr>
              <a:xfrm>
                <a:off x="3849746" y="4951014"/>
                <a:ext cx="277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1" name="Connecteur droit 540"/>
              <p:cNvCxnSpPr/>
              <p:nvPr/>
            </p:nvCxnSpPr>
            <p:spPr>
              <a:xfrm rot="5400000" flipH="1" flipV="1">
                <a:off x="6494720" y="4822907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58" name="Connecteur droit 557"/>
            <p:cNvCxnSpPr/>
            <p:nvPr/>
          </p:nvCxnSpPr>
          <p:spPr>
            <a:xfrm>
              <a:off x="3849746" y="4487161"/>
              <a:ext cx="298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1" name="Connecteur droit 560"/>
            <p:cNvCxnSpPr/>
            <p:nvPr/>
          </p:nvCxnSpPr>
          <p:spPr>
            <a:xfrm>
              <a:off x="3849746" y="4709413"/>
              <a:ext cx="298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0" name="Connecteur droit 599"/>
            <p:cNvCxnSpPr/>
            <p:nvPr/>
          </p:nvCxnSpPr>
          <p:spPr>
            <a:xfrm rot="5400000" flipH="1" flipV="1">
              <a:off x="6720110" y="4593643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31" name="Image 430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V="1">
            <a:off x="5468717" y="1668450"/>
            <a:ext cx="1357322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46" name="Connecteur droit 445"/>
          <p:cNvCxnSpPr/>
          <p:nvPr/>
        </p:nvCxnSpPr>
        <p:spPr>
          <a:xfrm rot="5400000" flipH="1" flipV="1">
            <a:off x="6126703" y="4490212"/>
            <a:ext cx="1332000" cy="0"/>
          </a:xfrm>
          <a:prstGeom prst="line">
            <a:avLst/>
          </a:prstGeom>
          <a:ln w="28575">
            <a:solidFill>
              <a:srgbClr val="996633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4" name="Image 523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09554" y="1955480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5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382811" y="2376421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34" name="Connecteur droit 533"/>
          <p:cNvCxnSpPr/>
          <p:nvPr/>
        </p:nvCxnSpPr>
        <p:spPr>
          <a:xfrm>
            <a:off x="3849746" y="4263123"/>
            <a:ext cx="295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Rectangle à coins arrondis 394"/>
          <p:cNvSpPr/>
          <p:nvPr/>
        </p:nvSpPr>
        <p:spPr>
          <a:xfrm>
            <a:off x="7500958" y="4071942"/>
            <a:ext cx="1500198" cy="857256"/>
          </a:xfrm>
          <a:prstGeom prst="wedgeRoundRectCallout">
            <a:avLst>
              <a:gd name="adj1" fmla="val -97026"/>
              <a:gd name="adj2" fmla="val 197313"/>
              <a:gd name="adj3" fmla="val 16667"/>
            </a:avLst>
          </a:prstGeom>
          <a:solidFill>
            <a:schemeClr val="accent1">
              <a:lumMod val="75000"/>
            </a:schemeClr>
          </a:solidFill>
          <a:ln w="19050"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الفئة </a:t>
            </a:r>
            <a:r>
              <a:rPr lang="ar-MA" dirty="0" err="1" smtClean="0">
                <a:latin typeface="Estrangelo Edessa" pitchFamily="66" charset="0"/>
                <a:cs typeface="Estrangelo Edessa" pitchFamily="66" charset="0"/>
              </a:rPr>
              <a:t>:</a:t>
            </a:r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 15 -  19</a:t>
            </a:r>
          </a:p>
          <a:p>
            <a:r>
              <a:rPr lang="ar-MA" dirty="0" err="1" smtClean="0">
                <a:latin typeface="Estrangelo Edessa" pitchFamily="66" charset="0"/>
                <a:cs typeface="Estrangelo Edessa" pitchFamily="66" charset="0"/>
              </a:rPr>
              <a:t>الجنس</a:t>
            </a:r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 : ذكور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العدد </a:t>
            </a:r>
            <a:r>
              <a:rPr lang="ar-MA" dirty="0" err="1" smtClean="0">
                <a:latin typeface="Estrangelo Edessa" pitchFamily="66" charset="0"/>
                <a:cs typeface="Estrangelo Edessa" pitchFamily="66" charset="0"/>
              </a:rPr>
              <a:t>:</a:t>
            </a:r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 1626</a:t>
            </a:r>
          </a:p>
        </p:txBody>
      </p:sp>
      <p:pic>
        <p:nvPicPr>
          <p:cNvPr id="516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7298081" y="3303116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pic>
        <p:nvPicPr>
          <p:cNvPr id="536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7336304" y="2634774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40" name="Connecteur droit 539"/>
          <p:cNvCxnSpPr/>
          <p:nvPr/>
        </p:nvCxnSpPr>
        <p:spPr>
          <a:xfrm rot="5400000" flipH="1" flipV="1">
            <a:off x="6661735" y="4372389"/>
            <a:ext cx="25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2" name="Groupe 541"/>
          <p:cNvGrpSpPr/>
          <p:nvPr/>
        </p:nvGrpSpPr>
        <p:grpSpPr>
          <a:xfrm>
            <a:off x="6299575" y="1508809"/>
            <a:ext cx="428628" cy="3011490"/>
            <a:chOff x="5786446" y="774700"/>
            <a:chExt cx="428628" cy="3011490"/>
          </a:xfrm>
        </p:grpSpPr>
        <p:sp>
          <p:nvSpPr>
            <p:cNvPr id="543" name="Rectangle 542"/>
            <p:cNvSpPr/>
            <p:nvPr/>
          </p:nvSpPr>
          <p:spPr>
            <a:xfrm>
              <a:off x="5786446" y="785794"/>
              <a:ext cx="428628" cy="3000396"/>
            </a:xfrm>
            <a:prstGeom prst="rect">
              <a:avLst/>
            </a:prstGeom>
            <a:solidFill>
              <a:schemeClr val="accent1">
                <a:lumMod val="75000"/>
                <a:alpha val="35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44" name="Forme libre 543"/>
            <p:cNvSpPr/>
            <p:nvPr/>
          </p:nvSpPr>
          <p:spPr>
            <a:xfrm>
              <a:off x="6083300" y="774700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45" name="Forme libre 544"/>
            <p:cNvSpPr/>
            <p:nvPr/>
          </p:nvSpPr>
          <p:spPr>
            <a:xfrm>
              <a:off x="5883284" y="785794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46" name="Rectangle à coins arrondis 545"/>
            <p:cNvSpPr/>
            <p:nvPr/>
          </p:nvSpPr>
          <p:spPr>
            <a:xfrm>
              <a:off x="5962660" y="1878002"/>
              <a:ext cx="71438" cy="85725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</p:grpSp>
      <p:grpSp>
        <p:nvGrpSpPr>
          <p:cNvPr id="521" name="Groupe 224"/>
          <p:cNvGrpSpPr/>
          <p:nvPr/>
        </p:nvGrpSpPr>
        <p:grpSpPr>
          <a:xfrm>
            <a:off x="6215074" y="4357694"/>
            <a:ext cx="1887372" cy="615979"/>
            <a:chOff x="3652869" y="1922004"/>
            <a:chExt cx="1887372" cy="615979"/>
          </a:xfrm>
        </p:grpSpPr>
        <p:sp>
          <p:nvSpPr>
            <p:cNvPr id="522" name="Rectangle à coins arrondis 521"/>
            <p:cNvSpPr/>
            <p:nvPr/>
          </p:nvSpPr>
          <p:spPr>
            <a:xfrm rot="19891217">
              <a:off x="3652869" y="1922004"/>
              <a:ext cx="1887372" cy="615979"/>
            </a:xfrm>
            <a:prstGeom prst="roundRect">
              <a:avLst>
                <a:gd name="adj" fmla="val 2445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dkEdge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38" name="ZoneTexte 537"/>
            <p:cNvSpPr txBox="1"/>
            <p:nvPr/>
          </p:nvSpPr>
          <p:spPr>
            <a:xfrm rot="20738236">
              <a:off x="3966643" y="1992423"/>
              <a:ext cx="1285884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dkEdge"/>
          </p:spPr>
          <p:txBody>
            <a:bodyPr wrap="square" rtlCol="1">
              <a:spAutoFit/>
            </a:bodyPr>
            <a:lstStyle/>
            <a:p>
              <a:pPr algn="ctr"/>
              <a:r>
                <a:rPr lang="ar-MA" b="1" cap="all" dirty="0" smtClean="0">
                  <a:ln/>
                  <a:solidFill>
                    <a:schemeClr val="accent3">
                      <a:lumMod val="50000"/>
                    </a:schemeClr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cs typeface="Mudir MT" pitchFamily="2" charset="-78"/>
                </a:rPr>
                <a:t>مـــمــحـــاة</a:t>
              </a:r>
            </a:p>
          </p:txBody>
        </p:sp>
      </p:grpSp>
      <p:sp>
        <p:nvSpPr>
          <p:cNvPr id="547" name="Arrondir un rectangle avec un coin du même côté 546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48" name="Picture 4"/>
          <p:cNvPicPr>
            <a:picLocks noChangeAspect="1" noChangeArrowheads="1"/>
          </p:cNvPicPr>
          <p:nvPr/>
        </p:nvPicPr>
        <p:blipFill>
          <a:blip r:embed="rId6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9" name="Arrondir un rectangle avec un coin du même côté 548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50" name="Arrondir un rectangle avec un coin du même côté 549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51" name="Picture 2"/>
          <p:cNvPicPr>
            <a:picLocks noChangeAspect="1" noChangeArrowheads="1"/>
          </p:cNvPicPr>
          <p:nvPr/>
        </p:nvPicPr>
        <p:blipFill>
          <a:blip r:embed="rId7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2" name="Rectangle 551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53" name="Picture 5"/>
          <p:cNvPicPr>
            <a:picLocks noChangeAspect="1" noChangeArrowheads="1"/>
          </p:cNvPicPr>
          <p:nvPr/>
        </p:nvPicPr>
        <p:blipFill>
          <a:blip r:embed="rId8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4" name="Rectangle 553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55" name="Rectangle 554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6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7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7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0.00191 -0.19768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600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00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00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16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6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7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7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6244E-6 L 0.30799 0.0037 " pathEditMode="relative" rAng="0" ptsTypes="AA">
                                      <p:cBhvr>
                                        <p:cTn id="70" dur="50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600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00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00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6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7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7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7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7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20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694 L -2.22222E-6 -0.03884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48" presetClass="exit" presetSubtype="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6" dur="1200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200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200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12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8" presetClass="exit" presetSubtype="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0" presetClass="path" presetSubtype="0" accel="5000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1233 0.11674 C -0.00573 -0.00508 -0.00573 0.02335 -0.00399 -0.18492 C 0.00069 -0.15834 -2.22222E-6 -0.13037 0.00208 -0.10332 C 0.00278 -0.03005 0.00122 0.04346 0.00417 0.11674 C 0.00434 0.12206 0.00903 0.10819 0.01024 0.1031 C 0.01302 0.09154 0.01406 0.07952 0.01632 0.06773 C 0.01875 0.05502 0.02448 0.02982 0.02448 0.02982 C 0.02726 -0.00739 0.02049 -0.04184 0.02049 -0.07882 C 0.02049 -0.08691 0.02153 -0.06264 0.0224 -0.05455 C 0.02292 -0.049 0.02378 -0.04368 0.02448 -0.03814 C 0.02101 0.01503 0.01649 0.06681 0.01233 0.11951 C 0.01337 0.02913 0.00764 -0.01618 0.0184 -0.08714 C 0.01632 -0.04993 0.01458 -0.01294 0.01233 0.02428 C 0.01181 0.03329 0.01684 0.05363 0.01024 0.05155 C 0.00278 0.04924 0.00625 0.03167 0.00417 0.02173 C 0.0033 0.02497 -0.00017 0.04462 -0.00208 0.01896 C -0.0026 0.01272 -2.22222E-6 0.00648 -2.22222E-6 -7.16597E-7 " pathEditMode="relative" ptsTypes="ffffffffffffffffA">
                                      <p:cBhvr>
                                        <p:cTn id="127" dur="20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9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14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200"/>
                            </p:stCondLst>
                            <p:childTnLst>
                              <p:par>
                                <p:cTn id="132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2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grpSp>
        <p:nvGrpSpPr>
          <p:cNvPr id="133" name="Groupe 427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34" name="Groupe 394"/>
            <p:cNvGrpSpPr/>
            <p:nvPr/>
          </p:nvGrpSpPr>
          <p:grpSpPr>
            <a:xfrm>
              <a:off x="-153351" y="785794"/>
              <a:ext cx="7436797" cy="4821947"/>
              <a:chOff x="-153351" y="785794"/>
              <a:chExt cx="7436797" cy="4821947"/>
            </a:xfrm>
          </p:grpSpPr>
          <p:grpSp>
            <p:nvGrpSpPr>
              <p:cNvPr id="135" name="Groupe 307"/>
              <p:cNvGrpSpPr/>
              <p:nvPr/>
            </p:nvGrpSpPr>
            <p:grpSpPr>
              <a:xfrm>
                <a:off x="65559" y="785794"/>
                <a:ext cx="7217887" cy="4786968"/>
                <a:chOff x="65559" y="785794"/>
                <a:chExt cx="7217887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15206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6" name="Groupe 281"/>
                <p:cNvGrpSpPr/>
                <p:nvPr/>
              </p:nvGrpSpPr>
              <p:grpSpPr>
                <a:xfrm>
                  <a:off x="65559" y="1042417"/>
                  <a:ext cx="7186661" cy="4156429"/>
                  <a:chOff x="65559" y="1042417"/>
                  <a:chExt cx="7186661" cy="4156429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773822" y="3112266"/>
                    <a:ext cx="4140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405824" y="3128052"/>
                    <a:ext cx="4140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e 335"/>
                  <p:cNvGrpSpPr/>
                  <p:nvPr/>
                </p:nvGrpSpPr>
                <p:grpSpPr>
                  <a:xfrm>
                    <a:off x="3730786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3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2" name="Connecteur droit 36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3" name="Connecteur droit 36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7" name="Groupe 365"/>
                  <p:cNvGrpSpPr/>
                  <p:nvPr/>
                </p:nvGrpSpPr>
                <p:grpSpPr>
                  <a:xfrm>
                    <a:off x="3475415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4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2" name="Connecteur droit 39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3" name="Connecteur droit 39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7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8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0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1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2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3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8" name="Groupe 524"/>
              <p:cNvGrpSpPr/>
              <p:nvPr/>
            </p:nvGrpSpPr>
            <p:grpSpPr>
              <a:xfrm>
                <a:off x="4714876" y="1071545"/>
                <a:ext cx="1500198" cy="428633"/>
                <a:chOff x="1214414" y="3520200"/>
                <a:chExt cx="4500594" cy="369336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4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9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8" name="Groupe 427"/>
          <p:cNvGrpSpPr/>
          <p:nvPr/>
        </p:nvGrpSpPr>
        <p:grpSpPr>
          <a:xfrm>
            <a:off x="3849746" y="4247183"/>
            <a:ext cx="2989066" cy="713511"/>
            <a:chOff x="3849746" y="4247183"/>
            <a:chExt cx="2989066" cy="713511"/>
          </a:xfrm>
        </p:grpSpPr>
        <p:grpSp>
          <p:nvGrpSpPr>
            <p:cNvPr id="170" name="Groupe 427"/>
            <p:cNvGrpSpPr/>
            <p:nvPr/>
          </p:nvGrpSpPr>
          <p:grpSpPr>
            <a:xfrm>
              <a:off x="3849746" y="4476529"/>
              <a:ext cx="2989066" cy="484165"/>
              <a:chOff x="3849746" y="4476529"/>
              <a:chExt cx="2989066" cy="484165"/>
            </a:xfrm>
          </p:grpSpPr>
          <p:grpSp>
            <p:nvGrpSpPr>
              <p:cNvPr id="171" name="Groupe 427"/>
              <p:cNvGrpSpPr/>
              <p:nvPr/>
            </p:nvGrpSpPr>
            <p:grpSpPr>
              <a:xfrm>
                <a:off x="3849746" y="4697701"/>
                <a:ext cx="2772000" cy="262993"/>
                <a:chOff x="3849746" y="4697701"/>
                <a:chExt cx="2772000" cy="262993"/>
              </a:xfrm>
            </p:grpSpPr>
            <p:cxnSp>
              <p:nvCxnSpPr>
                <p:cNvPr id="528" name="Connecteur droit 527"/>
                <p:cNvCxnSpPr/>
                <p:nvPr/>
              </p:nvCxnSpPr>
              <p:spPr>
                <a:xfrm>
                  <a:off x="3849746" y="4716062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Connecteur droit 536"/>
                <p:cNvCxnSpPr/>
                <p:nvPr/>
              </p:nvCxnSpPr>
              <p:spPr>
                <a:xfrm>
                  <a:off x="3849746" y="4959106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1" name="Connecteur droit 540"/>
                <p:cNvCxnSpPr/>
                <p:nvPr/>
              </p:nvCxnSpPr>
              <p:spPr>
                <a:xfrm rot="5400000" flipH="1" flipV="1">
                  <a:off x="6486628" y="4822907"/>
                  <a:ext cx="25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8" name="Connecteur droit 557"/>
              <p:cNvCxnSpPr/>
              <p:nvPr/>
            </p:nvCxnSpPr>
            <p:spPr>
              <a:xfrm>
                <a:off x="3849746" y="4487161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Connecteur droit 560"/>
              <p:cNvCxnSpPr/>
              <p:nvPr/>
            </p:nvCxnSpPr>
            <p:spPr>
              <a:xfrm>
                <a:off x="3849746" y="4717505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Connecteur droit 599"/>
              <p:cNvCxnSpPr/>
              <p:nvPr/>
            </p:nvCxnSpPr>
            <p:spPr>
              <a:xfrm rot="5400000" flipH="1" flipV="1">
                <a:off x="6712018" y="4601735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4" name="Connecteur droit 533"/>
            <p:cNvCxnSpPr/>
            <p:nvPr/>
          </p:nvCxnSpPr>
          <p:spPr>
            <a:xfrm>
              <a:off x="3849746" y="4263123"/>
              <a:ext cx="29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Connecteur droit 539"/>
            <p:cNvCxnSpPr/>
            <p:nvPr/>
          </p:nvCxnSpPr>
          <p:spPr>
            <a:xfrm rot="5400000" flipH="1" flipV="1">
              <a:off x="6661735" y="43723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5" name="Rectangle à coins arrondis 394"/>
          <p:cNvSpPr/>
          <p:nvPr/>
        </p:nvSpPr>
        <p:spPr>
          <a:xfrm>
            <a:off x="7500958" y="4071942"/>
            <a:ext cx="1500198" cy="857256"/>
          </a:xfrm>
          <a:prstGeom prst="wedgeRoundRectCallout">
            <a:avLst>
              <a:gd name="adj1" fmla="val -124962"/>
              <a:gd name="adj2" fmla="val 186943"/>
              <a:gd name="adj3" fmla="val 16667"/>
            </a:avLst>
          </a:prstGeom>
          <a:solidFill>
            <a:schemeClr val="accent1">
              <a:lumMod val="75000"/>
            </a:schemeClr>
          </a:solidFill>
          <a:ln w="19050"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MA" dirty="0" err="1" smtClean="0">
                <a:latin typeface="Estrangelo Edessa" pitchFamily="66" charset="0"/>
                <a:cs typeface="Estrangelo Edessa" pitchFamily="66" charset="0"/>
              </a:rPr>
              <a:t>الفئة </a:t>
            </a:r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: 20-  24</a:t>
            </a:r>
          </a:p>
          <a:p>
            <a:r>
              <a:rPr lang="ar-MA" dirty="0" err="1" smtClean="0">
                <a:latin typeface="Estrangelo Edessa" pitchFamily="66" charset="0"/>
                <a:cs typeface="Estrangelo Edessa" pitchFamily="66" charset="0"/>
              </a:rPr>
              <a:t>الجنس</a:t>
            </a:r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 : ذكور</a:t>
            </a:r>
          </a:p>
          <a:p>
            <a:r>
              <a:rPr lang="ar-MA" dirty="0" err="1" smtClean="0">
                <a:latin typeface="Estrangelo Edessa" pitchFamily="66" charset="0"/>
                <a:cs typeface="Estrangelo Edessa" pitchFamily="66" charset="0"/>
              </a:rPr>
              <a:t>العدد</a:t>
            </a:r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 : 1437</a:t>
            </a:r>
          </a:p>
        </p:txBody>
      </p:sp>
      <p:pic>
        <p:nvPicPr>
          <p:cNvPr id="521" name="Image 520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V="1">
            <a:off x="5120582" y="1668450"/>
            <a:ext cx="1357322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42" name="Connecteur droit 541"/>
          <p:cNvCxnSpPr/>
          <p:nvPr/>
        </p:nvCxnSpPr>
        <p:spPr>
          <a:xfrm rot="5400000" flipH="1" flipV="1">
            <a:off x="5778568" y="4490212"/>
            <a:ext cx="1332000" cy="0"/>
          </a:xfrm>
          <a:prstGeom prst="line">
            <a:avLst/>
          </a:prstGeom>
          <a:ln w="28575">
            <a:solidFill>
              <a:srgbClr val="996633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7" name="Image 546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18609" y="1727377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8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391866" y="2148318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49" name="Connecteur droit 548"/>
          <p:cNvCxnSpPr/>
          <p:nvPr/>
        </p:nvCxnSpPr>
        <p:spPr>
          <a:xfrm>
            <a:off x="3858801" y="4035020"/>
            <a:ext cx="259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0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6949946" y="3303116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pic>
        <p:nvPicPr>
          <p:cNvPr id="551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6988169" y="2411825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52" name="Connecteur droit 551"/>
          <p:cNvCxnSpPr/>
          <p:nvPr/>
        </p:nvCxnSpPr>
        <p:spPr>
          <a:xfrm rot="5400000" flipH="1" flipV="1">
            <a:off x="6313600" y="4149440"/>
            <a:ext cx="25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3" name="Groupe 552"/>
          <p:cNvGrpSpPr/>
          <p:nvPr/>
        </p:nvGrpSpPr>
        <p:grpSpPr>
          <a:xfrm>
            <a:off x="5951440" y="1285860"/>
            <a:ext cx="428628" cy="3011490"/>
            <a:chOff x="5786446" y="774700"/>
            <a:chExt cx="428628" cy="3011490"/>
          </a:xfrm>
        </p:grpSpPr>
        <p:sp>
          <p:nvSpPr>
            <p:cNvPr id="554" name="Rectangle 553"/>
            <p:cNvSpPr/>
            <p:nvPr/>
          </p:nvSpPr>
          <p:spPr>
            <a:xfrm>
              <a:off x="5786446" y="785794"/>
              <a:ext cx="428628" cy="3000396"/>
            </a:xfrm>
            <a:prstGeom prst="rect">
              <a:avLst/>
            </a:prstGeom>
            <a:solidFill>
              <a:schemeClr val="accent1">
                <a:lumMod val="75000"/>
                <a:alpha val="35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55" name="Forme libre 554"/>
            <p:cNvSpPr/>
            <p:nvPr/>
          </p:nvSpPr>
          <p:spPr>
            <a:xfrm>
              <a:off x="6083300" y="774700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56" name="Forme libre 555"/>
            <p:cNvSpPr/>
            <p:nvPr/>
          </p:nvSpPr>
          <p:spPr>
            <a:xfrm>
              <a:off x="5883284" y="785794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59" name="Rectangle à coins arrondis 558"/>
            <p:cNvSpPr/>
            <p:nvPr/>
          </p:nvSpPr>
          <p:spPr>
            <a:xfrm>
              <a:off x="5962660" y="1878002"/>
              <a:ext cx="71438" cy="85725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</p:grpSp>
      <p:grpSp>
        <p:nvGrpSpPr>
          <p:cNvPr id="560" name="Groupe 224"/>
          <p:cNvGrpSpPr/>
          <p:nvPr/>
        </p:nvGrpSpPr>
        <p:grpSpPr>
          <a:xfrm>
            <a:off x="5866939" y="4357694"/>
            <a:ext cx="1887372" cy="615979"/>
            <a:chOff x="3652869" y="1922004"/>
            <a:chExt cx="1887372" cy="615979"/>
          </a:xfrm>
        </p:grpSpPr>
        <p:sp>
          <p:nvSpPr>
            <p:cNvPr id="599" name="Rectangle à coins arrondis 598"/>
            <p:cNvSpPr/>
            <p:nvPr/>
          </p:nvSpPr>
          <p:spPr>
            <a:xfrm rot="19891217">
              <a:off x="3652869" y="1922004"/>
              <a:ext cx="1887372" cy="615979"/>
            </a:xfrm>
            <a:prstGeom prst="roundRect">
              <a:avLst>
                <a:gd name="adj" fmla="val 2445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dkEdge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1" name="ZoneTexte 600"/>
            <p:cNvSpPr txBox="1"/>
            <p:nvPr/>
          </p:nvSpPr>
          <p:spPr>
            <a:xfrm rot="20738236">
              <a:off x="3966643" y="1992423"/>
              <a:ext cx="1285884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dkEdge"/>
          </p:spPr>
          <p:txBody>
            <a:bodyPr wrap="square" rtlCol="1">
              <a:spAutoFit/>
            </a:bodyPr>
            <a:lstStyle/>
            <a:p>
              <a:pPr algn="ctr"/>
              <a:r>
                <a:rPr lang="ar-MA" b="1" cap="all" dirty="0" smtClean="0">
                  <a:ln/>
                  <a:solidFill>
                    <a:schemeClr val="accent3">
                      <a:lumMod val="50000"/>
                    </a:schemeClr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cs typeface="Mudir MT" pitchFamily="2" charset="-78"/>
                </a:rPr>
                <a:t>مـــمــحـــاة</a:t>
              </a:r>
            </a:p>
          </p:txBody>
        </p:sp>
      </p:grpSp>
      <p:sp>
        <p:nvSpPr>
          <p:cNvPr id="431" name="Arrondir un rectangle avec un coin du même côté 430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446" name="Picture 4"/>
          <p:cNvPicPr>
            <a:picLocks noChangeAspect="1" noChangeArrowheads="1"/>
          </p:cNvPicPr>
          <p:nvPr/>
        </p:nvPicPr>
        <p:blipFill>
          <a:blip r:embed="rId6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6" name="Arrondir un rectangle avec un coin du même côté 515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22" name="Arrondir un rectangle avec un coin du même côté 521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24" name="Picture 2"/>
          <p:cNvPicPr>
            <a:picLocks noChangeAspect="1" noChangeArrowheads="1"/>
          </p:cNvPicPr>
          <p:nvPr/>
        </p:nvPicPr>
        <p:blipFill>
          <a:blip r:embed="rId7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5" name="Rectangle 524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36" name="Picture 5"/>
          <p:cNvPicPr>
            <a:picLocks noChangeAspect="1" noChangeArrowheads="1"/>
          </p:cNvPicPr>
          <p:nvPr/>
        </p:nvPicPr>
        <p:blipFill>
          <a:blip r:embed="rId8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38" name="Rectangle 537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43" name="Rectangle 542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6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7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7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0.00191 -0.19768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60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0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0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6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6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7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7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7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65896E-6 L 0.27379 0.0074 " pathEditMode="relative" rAng="0" ptsTypes="AA">
                                      <p:cBhvr>
                                        <p:cTn id="69" dur="50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" y="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600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00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00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6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7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7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7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7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200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694 L -2.22222E-6 -0.03884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48" presetClass="exit" presetSubtype="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2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2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2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2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8" presetClass="exit" presetSubtype="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0" presetClass="path" presetSubtype="0" accel="5000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1233 0.11674 C -0.00573 -0.00508 -0.00573 0.02335 -0.00399 -0.18492 C 0.00069 -0.15834 -2.22222E-6 -0.13037 0.00208 -0.10332 C 0.00278 -0.03005 0.00122 0.04346 0.00417 0.11674 C 0.00434 0.12206 0.00903 0.10819 0.01024 0.1031 C 0.01302 0.09154 0.01406 0.07952 0.01632 0.06773 C 0.01875 0.05502 0.02448 0.02982 0.02448 0.02982 C 0.02726 -0.00739 0.02049 -0.04184 0.02049 -0.07882 C 0.02049 -0.08691 0.02153 -0.06264 0.0224 -0.05455 C 0.02292 -0.049 0.02378 -0.04368 0.02448 -0.03814 C 0.02101 0.01503 0.01649 0.06681 0.01233 0.11951 C 0.01337 0.02913 0.00764 -0.01618 0.0184 -0.08714 C 0.01632 -0.04993 0.01458 -0.01294 0.01233 0.02428 C 0.01181 0.03329 0.01684 0.05363 0.01024 0.05155 C 0.00278 0.04924 0.00625 0.03167 0.00417 0.02173 C 0.0033 0.02497 -0.00017 0.04462 -0.00208 0.01896 C -0.0026 0.01272 -2.22222E-6 0.00648 -2.22222E-6 -7.16597E-7 " pathEditMode="relative" ptsTypes="ffffffffffffffffA">
                                      <p:cBhvr>
                                        <p:cTn id="126" dur="20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14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00"/>
                            </p:stCondLst>
                            <p:childTnLst>
                              <p:par>
                                <p:cTn id="13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2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grpSp>
        <p:nvGrpSpPr>
          <p:cNvPr id="133" name="Groupe 427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34" name="Groupe 394"/>
            <p:cNvGrpSpPr/>
            <p:nvPr/>
          </p:nvGrpSpPr>
          <p:grpSpPr>
            <a:xfrm>
              <a:off x="-153351" y="785794"/>
              <a:ext cx="7436797" cy="4821947"/>
              <a:chOff x="-153351" y="785794"/>
              <a:chExt cx="7436797" cy="4821947"/>
            </a:xfrm>
          </p:grpSpPr>
          <p:grpSp>
            <p:nvGrpSpPr>
              <p:cNvPr id="135" name="Groupe 307"/>
              <p:cNvGrpSpPr/>
              <p:nvPr/>
            </p:nvGrpSpPr>
            <p:grpSpPr>
              <a:xfrm>
                <a:off x="65559" y="785794"/>
                <a:ext cx="7217887" cy="4786968"/>
                <a:chOff x="65559" y="785794"/>
                <a:chExt cx="7217887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15206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6" name="Groupe 281"/>
                <p:cNvGrpSpPr/>
                <p:nvPr/>
              </p:nvGrpSpPr>
              <p:grpSpPr>
                <a:xfrm>
                  <a:off x="65559" y="1042417"/>
                  <a:ext cx="7186661" cy="4156429"/>
                  <a:chOff x="65559" y="1042417"/>
                  <a:chExt cx="7186661" cy="4156429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773822" y="3112266"/>
                    <a:ext cx="4140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405824" y="3128052"/>
                    <a:ext cx="4140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e 335"/>
                  <p:cNvGrpSpPr/>
                  <p:nvPr/>
                </p:nvGrpSpPr>
                <p:grpSpPr>
                  <a:xfrm>
                    <a:off x="3730786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3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2" name="Connecteur droit 36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3" name="Connecteur droit 36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7" name="Groupe 365"/>
                  <p:cNvGrpSpPr/>
                  <p:nvPr/>
                </p:nvGrpSpPr>
                <p:grpSpPr>
                  <a:xfrm>
                    <a:off x="3475415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4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2" name="Connecteur droit 39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3" name="Connecteur droit 39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7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8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0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1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2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3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8" name="Groupe 524"/>
              <p:cNvGrpSpPr/>
              <p:nvPr/>
            </p:nvGrpSpPr>
            <p:grpSpPr>
              <a:xfrm>
                <a:off x="4714876" y="1071545"/>
                <a:ext cx="1500198" cy="428633"/>
                <a:chOff x="1214414" y="3520200"/>
                <a:chExt cx="4500594" cy="369336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4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9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e 427"/>
          <p:cNvGrpSpPr/>
          <p:nvPr/>
        </p:nvGrpSpPr>
        <p:grpSpPr>
          <a:xfrm>
            <a:off x="3849746" y="4247183"/>
            <a:ext cx="2989066" cy="713511"/>
            <a:chOff x="3849746" y="4247183"/>
            <a:chExt cx="2989066" cy="713511"/>
          </a:xfrm>
        </p:grpSpPr>
        <p:grpSp>
          <p:nvGrpSpPr>
            <p:cNvPr id="171" name="Groupe 427"/>
            <p:cNvGrpSpPr/>
            <p:nvPr/>
          </p:nvGrpSpPr>
          <p:grpSpPr>
            <a:xfrm>
              <a:off x="3849746" y="4476529"/>
              <a:ext cx="2989066" cy="484165"/>
              <a:chOff x="3849746" y="4476529"/>
              <a:chExt cx="2989066" cy="484165"/>
            </a:xfrm>
          </p:grpSpPr>
          <p:grpSp>
            <p:nvGrpSpPr>
              <p:cNvPr id="172" name="Groupe 427"/>
              <p:cNvGrpSpPr/>
              <p:nvPr/>
            </p:nvGrpSpPr>
            <p:grpSpPr>
              <a:xfrm>
                <a:off x="3849746" y="4697701"/>
                <a:ext cx="2772000" cy="262993"/>
                <a:chOff x="3849746" y="4697701"/>
                <a:chExt cx="2772000" cy="262993"/>
              </a:xfrm>
            </p:grpSpPr>
            <p:cxnSp>
              <p:nvCxnSpPr>
                <p:cNvPr id="528" name="Connecteur droit 527"/>
                <p:cNvCxnSpPr/>
                <p:nvPr/>
              </p:nvCxnSpPr>
              <p:spPr>
                <a:xfrm>
                  <a:off x="3849746" y="4716062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Connecteur droit 536"/>
                <p:cNvCxnSpPr/>
                <p:nvPr/>
              </p:nvCxnSpPr>
              <p:spPr>
                <a:xfrm>
                  <a:off x="3849746" y="4959106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1" name="Connecteur droit 540"/>
                <p:cNvCxnSpPr/>
                <p:nvPr/>
              </p:nvCxnSpPr>
              <p:spPr>
                <a:xfrm rot="5400000" flipH="1" flipV="1">
                  <a:off x="6486628" y="4822907"/>
                  <a:ext cx="25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8" name="Connecteur droit 557"/>
              <p:cNvCxnSpPr/>
              <p:nvPr/>
            </p:nvCxnSpPr>
            <p:spPr>
              <a:xfrm>
                <a:off x="3849746" y="4487161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Connecteur droit 560"/>
              <p:cNvCxnSpPr/>
              <p:nvPr/>
            </p:nvCxnSpPr>
            <p:spPr>
              <a:xfrm>
                <a:off x="3849746" y="4717505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Connecteur droit 599"/>
              <p:cNvCxnSpPr/>
              <p:nvPr/>
            </p:nvCxnSpPr>
            <p:spPr>
              <a:xfrm rot="5400000" flipH="1" flipV="1">
                <a:off x="6712018" y="4601735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4" name="Connecteur droit 533"/>
            <p:cNvCxnSpPr/>
            <p:nvPr/>
          </p:nvCxnSpPr>
          <p:spPr>
            <a:xfrm>
              <a:off x="3849746" y="4263123"/>
              <a:ext cx="29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Connecteur droit 539"/>
            <p:cNvCxnSpPr/>
            <p:nvPr/>
          </p:nvCxnSpPr>
          <p:spPr>
            <a:xfrm rot="5400000" flipH="1" flipV="1">
              <a:off x="6661735" y="43723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8" name="Groupe 397"/>
          <p:cNvGrpSpPr/>
          <p:nvPr/>
        </p:nvGrpSpPr>
        <p:grpSpPr>
          <a:xfrm>
            <a:off x="3858801" y="4024234"/>
            <a:ext cx="2592000" cy="252000"/>
            <a:chOff x="3858801" y="4024234"/>
            <a:chExt cx="2592000" cy="252000"/>
          </a:xfrm>
        </p:grpSpPr>
        <p:cxnSp>
          <p:nvCxnSpPr>
            <p:cNvPr id="549" name="Connecteur droit 548"/>
            <p:cNvCxnSpPr/>
            <p:nvPr/>
          </p:nvCxnSpPr>
          <p:spPr>
            <a:xfrm>
              <a:off x="3858801" y="4035020"/>
              <a:ext cx="259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2" name="Connecteur droit 551"/>
            <p:cNvCxnSpPr/>
            <p:nvPr/>
          </p:nvCxnSpPr>
          <p:spPr>
            <a:xfrm rot="5400000" flipH="1" flipV="1">
              <a:off x="6313600" y="4149440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8" name="Image 427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V="1">
            <a:off x="4814192" y="1668450"/>
            <a:ext cx="1357322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31" name="Connecteur droit 430"/>
          <p:cNvCxnSpPr/>
          <p:nvPr/>
        </p:nvCxnSpPr>
        <p:spPr>
          <a:xfrm rot="5400000" flipH="1" flipV="1">
            <a:off x="5238178" y="4275024"/>
            <a:ext cx="1800000" cy="0"/>
          </a:xfrm>
          <a:prstGeom prst="line">
            <a:avLst/>
          </a:prstGeom>
          <a:ln w="28575">
            <a:solidFill>
              <a:srgbClr val="996633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6" name="Image 445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22254" y="1497685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6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333128" y="1980041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21" name="Connecteur droit 520"/>
          <p:cNvCxnSpPr/>
          <p:nvPr/>
        </p:nvCxnSpPr>
        <p:spPr>
          <a:xfrm>
            <a:off x="3862446" y="3805328"/>
            <a:ext cx="226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6636395" y="3371869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pic>
        <p:nvPicPr>
          <p:cNvPr id="524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6681779" y="2151473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25" name="Connecteur droit 524"/>
          <p:cNvCxnSpPr/>
          <p:nvPr/>
        </p:nvCxnSpPr>
        <p:spPr>
          <a:xfrm rot="5400000" flipH="1" flipV="1">
            <a:off x="6005730" y="3919748"/>
            <a:ext cx="25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6" name="Groupe 535"/>
          <p:cNvGrpSpPr/>
          <p:nvPr/>
        </p:nvGrpSpPr>
        <p:grpSpPr>
          <a:xfrm>
            <a:off x="5645050" y="1025508"/>
            <a:ext cx="428628" cy="3011490"/>
            <a:chOff x="5786446" y="774700"/>
            <a:chExt cx="428628" cy="3011490"/>
          </a:xfrm>
        </p:grpSpPr>
        <p:sp>
          <p:nvSpPr>
            <p:cNvPr id="538" name="Rectangle 537"/>
            <p:cNvSpPr/>
            <p:nvPr/>
          </p:nvSpPr>
          <p:spPr>
            <a:xfrm>
              <a:off x="5786446" y="785794"/>
              <a:ext cx="428628" cy="3000396"/>
            </a:xfrm>
            <a:prstGeom prst="rect">
              <a:avLst/>
            </a:prstGeom>
            <a:solidFill>
              <a:schemeClr val="accent1">
                <a:lumMod val="75000"/>
                <a:alpha val="35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42" name="Forme libre 541"/>
            <p:cNvSpPr/>
            <p:nvPr/>
          </p:nvSpPr>
          <p:spPr>
            <a:xfrm>
              <a:off x="6083300" y="774700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43" name="Forme libre 542"/>
            <p:cNvSpPr/>
            <p:nvPr/>
          </p:nvSpPr>
          <p:spPr>
            <a:xfrm>
              <a:off x="5883284" y="785794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44" name="Rectangle à coins arrondis 543"/>
            <p:cNvSpPr/>
            <p:nvPr/>
          </p:nvSpPr>
          <p:spPr>
            <a:xfrm>
              <a:off x="5962660" y="1878002"/>
              <a:ext cx="71438" cy="85725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</p:grpSp>
      <p:grpSp>
        <p:nvGrpSpPr>
          <p:cNvPr id="545" name="Groupe 224"/>
          <p:cNvGrpSpPr/>
          <p:nvPr/>
        </p:nvGrpSpPr>
        <p:grpSpPr>
          <a:xfrm>
            <a:off x="5560549" y="4357694"/>
            <a:ext cx="1887372" cy="615979"/>
            <a:chOff x="3652869" y="1922004"/>
            <a:chExt cx="1887372" cy="615979"/>
          </a:xfrm>
        </p:grpSpPr>
        <p:sp>
          <p:nvSpPr>
            <p:cNvPr id="546" name="Rectangle à coins arrondis 545"/>
            <p:cNvSpPr/>
            <p:nvPr/>
          </p:nvSpPr>
          <p:spPr>
            <a:xfrm rot="19891217">
              <a:off x="3652869" y="1922004"/>
              <a:ext cx="1887372" cy="615979"/>
            </a:xfrm>
            <a:prstGeom prst="roundRect">
              <a:avLst>
                <a:gd name="adj" fmla="val 2445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dkEdge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47" name="ZoneTexte 546"/>
            <p:cNvSpPr txBox="1"/>
            <p:nvPr/>
          </p:nvSpPr>
          <p:spPr>
            <a:xfrm rot="20738236">
              <a:off x="3966643" y="1992423"/>
              <a:ext cx="1285884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dkEdge"/>
          </p:spPr>
          <p:txBody>
            <a:bodyPr wrap="square" rtlCol="1">
              <a:spAutoFit/>
            </a:bodyPr>
            <a:lstStyle/>
            <a:p>
              <a:pPr algn="ctr"/>
              <a:r>
                <a:rPr lang="ar-MA" b="1" cap="all" dirty="0" smtClean="0">
                  <a:ln/>
                  <a:solidFill>
                    <a:schemeClr val="accent3">
                      <a:lumMod val="50000"/>
                    </a:schemeClr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cs typeface="Mudir MT" pitchFamily="2" charset="-78"/>
                </a:rPr>
                <a:t>مـــمــحـــاة</a:t>
              </a:r>
            </a:p>
          </p:txBody>
        </p:sp>
      </p:grpSp>
      <p:sp>
        <p:nvSpPr>
          <p:cNvPr id="395" name="Rectangle à coins arrondis 394"/>
          <p:cNvSpPr/>
          <p:nvPr/>
        </p:nvSpPr>
        <p:spPr>
          <a:xfrm>
            <a:off x="7500958" y="4071942"/>
            <a:ext cx="1500198" cy="857256"/>
          </a:xfrm>
          <a:prstGeom prst="wedgeRoundRectCallout">
            <a:avLst>
              <a:gd name="adj1" fmla="val -157978"/>
              <a:gd name="adj2" fmla="val 191387"/>
              <a:gd name="adj3" fmla="val 16667"/>
            </a:avLst>
          </a:prstGeom>
          <a:solidFill>
            <a:schemeClr val="accent1">
              <a:lumMod val="75000"/>
            </a:schemeClr>
          </a:solidFill>
          <a:ln w="19050"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الفئة : </a:t>
            </a:r>
            <a:r>
              <a:rPr lang="ar-MA" dirty="0" err="1" smtClean="0">
                <a:latin typeface="Estrangelo Edessa" pitchFamily="66" charset="0"/>
                <a:cs typeface="Estrangelo Edessa" pitchFamily="66" charset="0"/>
              </a:rPr>
              <a:t>25</a:t>
            </a:r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 -  29</a:t>
            </a:r>
          </a:p>
          <a:p>
            <a:r>
              <a:rPr lang="ar-MA" dirty="0" err="1" smtClean="0">
                <a:latin typeface="Estrangelo Edessa" pitchFamily="66" charset="0"/>
                <a:cs typeface="Estrangelo Edessa" pitchFamily="66" charset="0"/>
              </a:rPr>
              <a:t>الجنس</a:t>
            </a:r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 : ذكور</a:t>
            </a:r>
          </a:p>
          <a:p>
            <a:r>
              <a:rPr lang="ar-MA" dirty="0" err="1" smtClean="0">
                <a:latin typeface="Estrangelo Edessa" pitchFamily="66" charset="0"/>
                <a:cs typeface="Estrangelo Edessa" pitchFamily="66" charset="0"/>
              </a:rPr>
              <a:t>العدد</a:t>
            </a:r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ar-MA" dirty="0" err="1" smtClean="0">
                <a:latin typeface="Estrangelo Edessa" pitchFamily="66" charset="0"/>
                <a:cs typeface="Estrangelo Edessa" pitchFamily="66" charset="0"/>
              </a:rPr>
              <a:t>:</a:t>
            </a:r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 1274</a:t>
            </a:r>
          </a:p>
        </p:txBody>
      </p:sp>
      <p:sp>
        <p:nvSpPr>
          <p:cNvPr id="548" name="Arrondir un rectangle avec un coin du même côté 547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50" name="Picture 4"/>
          <p:cNvPicPr>
            <a:picLocks noChangeAspect="1" noChangeArrowheads="1"/>
          </p:cNvPicPr>
          <p:nvPr/>
        </p:nvPicPr>
        <p:blipFill>
          <a:blip r:embed="rId6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1" name="Arrondir un rectangle avec un coin du même côté 550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53" name="Arrondir un rectangle avec un coin du même côté 552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54" name="Picture 2"/>
          <p:cNvPicPr>
            <a:picLocks noChangeAspect="1" noChangeArrowheads="1"/>
          </p:cNvPicPr>
          <p:nvPr/>
        </p:nvPicPr>
        <p:blipFill>
          <a:blip r:embed="rId7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5" name="Rectangle 554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56" name="Picture 5"/>
          <p:cNvPicPr>
            <a:picLocks noChangeAspect="1" noChangeArrowheads="1"/>
          </p:cNvPicPr>
          <p:nvPr/>
        </p:nvPicPr>
        <p:blipFill>
          <a:blip r:embed="rId8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9" name="Rectangle 558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60" name="Rectangle 559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6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7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7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2948E-6 L 0.0033 -0.2850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1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600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00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00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6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6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7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7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7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763 L 0.23733 -0.00393 " pathEditMode="relative" rAng="0" ptsTypes="AA">
                                      <p:cBhvr>
                                        <p:cTn id="69" dur="50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600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00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00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6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7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7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7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7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20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694 L -2.22222E-6 -0.03884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48" presetClass="exit" presetSubtype="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200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200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200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2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8" presetClass="exit" presetSubtype="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0" presetClass="path" presetSubtype="0" accel="5000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4583 0.11514 C -0.03888 -0.04208 -0.03888 -0.00532 -0.03715 -0.27422 C -0.03229 -0.24 -0.03298 -0.2037 -0.03072 -0.16879 C -0.03003 -0.07445 -0.03159 0.02058 -0.02847 0.11514 C -0.02829 0.12208 -0.02343 0.10404 -0.02222 0.09757 C -0.01927 0.08254 -0.01805 0.06728 -0.01579 0.05202 C -0.01319 0.0356 -0.00711 0.003 -0.00711 0.00323 C -0.00416 -0.04509 -0.01145 -0.08971 -0.01145 -0.13734 C -0.01145 -0.14752 -0.01024 -0.11653 -0.00937 -0.10613 C -0.00885 -0.09896 -0.00798 -0.09203 -0.00711 -0.08486 C -0.01076 -0.01619 -0.01562 0.05086 -0.01996 0.11861 C -0.01892 0.00208 -0.02482 -0.05642 -0.01354 -0.14798 C -0.01579 -0.10012 -0.01753 -0.05226 -0.01996 -0.00416 C -0.02048 0.0074 -0.01527 0.03375 -0.02222 0.03121 C -0.03003 0.02821 -0.02638 0.00532 -0.02847 -0.0074 C -0.02951 -0.00324 -0.03315 0.02219 -0.03506 -0.0111 C -0.03576 -0.01919 -0.03298 -0.02729 -0.03298 -0.03561 " pathEditMode="relative" rAng="0" ptsTypes="ffffffffffffffffA">
                                      <p:cBhvr>
                                        <p:cTn id="126" dur="20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-191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14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00"/>
                            </p:stCondLst>
                            <p:childTnLst>
                              <p:par>
                                <p:cTn id="13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2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grpSp>
        <p:nvGrpSpPr>
          <p:cNvPr id="133" name="Groupe 427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34" name="Groupe 394"/>
            <p:cNvGrpSpPr/>
            <p:nvPr/>
          </p:nvGrpSpPr>
          <p:grpSpPr>
            <a:xfrm>
              <a:off x="-153351" y="785794"/>
              <a:ext cx="7436797" cy="4821947"/>
              <a:chOff x="-153351" y="785794"/>
              <a:chExt cx="7436797" cy="4821947"/>
            </a:xfrm>
          </p:grpSpPr>
          <p:grpSp>
            <p:nvGrpSpPr>
              <p:cNvPr id="135" name="Groupe 307"/>
              <p:cNvGrpSpPr/>
              <p:nvPr/>
            </p:nvGrpSpPr>
            <p:grpSpPr>
              <a:xfrm>
                <a:off x="65559" y="785794"/>
                <a:ext cx="7217887" cy="4786968"/>
                <a:chOff x="65559" y="785794"/>
                <a:chExt cx="7217887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15206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6" name="Groupe 281"/>
                <p:cNvGrpSpPr/>
                <p:nvPr/>
              </p:nvGrpSpPr>
              <p:grpSpPr>
                <a:xfrm>
                  <a:off x="65559" y="1042417"/>
                  <a:ext cx="7186661" cy="4156429"/>
                  <a:chOff x="65559" y="1042417"/>
                  <a:chExt cx="7186661" cy="4156429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773822" y="3112266"/>
                    <a:ext cx="4140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405824" y="3128052"/>
                    <a:ext cx="4140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e 335"/>
                  <p:cNvGrpSpPr/>
                  <p:nvPr/>
                </p:nvGrpSpPr>
                <p:grpSpPr>
                  <a:xfrm>
                    <a:off x="3730786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3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2" name="Connecteur droit 36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3" name="Connecteur droit 36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7" name="Groupe 365"/>
                  <p:cNvGrpSpPr/>
                  <p:nvPr/>
                </p:nvGrpSpPr>
                <p:grpSpPr>
                  <a:xfrm>
                    <a:off x="3475415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4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2" name="Connecteur droit 39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3" name="Connecteur droit 39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7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8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0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1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2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3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8" name="Groupe 524"/>
              <p:cNvGrpSpPr/>
              <p:nvPr/>
            </p:nvGrpSpPr>
            <p:grpSpPr>
              <a:xfrm>
                <a:off x="4714876" y="1071545"/>
                <a:ext cx="1500198" cy="428633"/>
                <a:chOff x="1214414" y="3520200"/>
                <a:chExt cx="4500594" cy="369336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4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9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e 427"/>
          <p:cNvGrpSpPr/>
          <p:nvPr/>
        </p:nvGrpSpPr>
        <p:grpSpPr>
          <a:xfrm>
            <a:off x="3849746" y="4247183"/>
            <a:ext cx="2989066" cy="713511"/>
            <a:chOff x="3849746" y="4247183"/>
            <a:chExt cx="2989066" cy="713511"/>
          </a:xfrm>
        </p:grpSpPr>
        <p:grpSp>
          <p:nvGrpSpPr>
            <p:cNvPr id="171" name="Groupe 427"/>
            <p:cNvGrpSpPr/>
            <p:nvPr/>
          </p:nvGrpSpPr>
          <p:grpSpPr>
            <a:xfrm>
              <a:off x="3849746" y="4476529"/>
              <a:ext cx="2989066" cy="484165"/>
              <a:chOff x="3849746" y="4476529"/>
              <a:chExt cx="2989066" cy="484165"/>
            </a:xfrm>
          </p:grpSpPr>
          <p:grpSp>
            <p:nvGrpSpPr>
              <p:cNvPr id="172" name="Groupe 427"/>
              <p:cNvGrpSpPr/>
              <p:nvPr/>
            </p:nvGrpSpPr>
            <p:grpSpPr>
              <a:xfrm>
                <a:off x="3849746" y="4697701"/>
                <a:ext cx="2772000" cy="262993"/>
                <a:chOff x="3849746" y="4697701"/>
                <a:chExt cx="2772000" cy="262993"/>
              </a:xfrm>
            </p:grpSpPr>
            <p:cxnSp>
              <p:nvCxnSpPr>
                <p:cNvPr id="528" name="Connecteur droit 527"/>
                <p:cNvCxnSpPr/>
                <p:nvPr/>
              </p:nvCxnSpPr>
              <p:spPr>
                <a:xfrm>
                  <a:off x="3849746" y="4716062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Connecteur droit 536"/>
                <p:cNvCxnSpPr/>
                <p:nvPr/>
              </p:nvCxnSpPr>
              <p:spPr>
                <a:xfrm>
                  <a:off x="3849746" y="4959106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1" name="Connecteur droit 540"/>
                <p:cNvCxnSpPr/>
                <p:nvPr/>
              </p:nvCxnSpPr>
              <p:spPr>
                <a:xfrm rot="5400000" flipH="1" flipV="1">
                  <a:off x="6486628" y="4822907"/>
                  <a:ext cx="25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8" name="Connecteur droit 557"/>
              <p:cNvCxnSpPr/>
              <p:nvPr/>
            </p:nvCxnSpPr>
            <p:spPr>
              <a:xfrm>
                <a:off x="3849746" y="4487161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Connecteur droit 560"/>
              <p:cNvCxnSpPr/>
              <p:nvPr/>
            </p:nvCxnSpPr>
            <p:spPr>
              <a:xfrm>
                <a:off x="3849746" y="4717505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Connecteur droit 599"/>
              <p:cNvCxnSpPr/>
              <p:nvPr/>
            </p:nvCxnSpPr>
            <p:spPr>
              <a:xfrm rot="5400000" flipH="1" flipV="1">
                <a:off x="6712018" y="4601735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4" name="Connecteur droit 533"/>
            <p:cNvCxnSpPr/>
            <p:nvPr/>
          </p:nvCxnSpPr>
          <p:spPr>
            <a:xfrm>
              <a:off x="3849746" y="4263123"/>
              <a:ext cx="29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Connecteur droit 539"/>
            <p:cNvCxnSpPr/>
            <p:nvPr/>
          </p:nvCxnSpPr>
          <p:spPr>
            <a:xfrm rot="5400000" flipH="1" flipV="1">
              <a:off x="6661735" y="43723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6" name="Groupe 535"/>
          <p:cNvGrpSpPr/>
          <p:nvPr/>
        </p:nvGrpSpPr>
        <p:grpSpPr>
          <a:xfrm>
            <a:off x="3858801" y="3794542"/>
            <a:ext cx="2592000" cy="481692"/>
            <a:chOff x="3858801" y="3794542"/>
            <a:chExt cx="2592000" cy="481692"/>
          </a:xfrm>
        </p:grpSpPr>
        <p:grpSp>
          <p:nvGrpSpPr>
            <p:cNvPr id="173" name="Groupe 397"/>
            <p:cNvGrpSpPr/>
            <p:nvPr/>
          </p:nvGrpSpPr>
          <p:grpSpPr>
            <a:xfrm>
              <a:off x="3858801" y="4024234"/>
              <a:ext cx="2592000" cy="252000"/>
              <a:chOff x="3858801" y="4024234"/>
              <a:chExt cx="2592000" cy="252000"/>
            </a:xfrm>
          </p:grpSpPr>
          <p:cxnSp>
            <p:nvCxnSpPr>
              <p:cNvPr id="549" name="Connecteur droit 548"/>
              <p:cNvCxnSpPr/>
              <p:nvPr/>
            </p:nvCxnSpPr>
            <p:spPr>
              <a:xfrm>
                <a:off x="3858801" y="4035020"/>
                <a:ext cx="259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Connecteur droit 551"/>
              <p:cNvCxnSpPr/>
              <p:nvPr/>
            </p:nvCxnSpPr>
            <p:spPr>
              <a:xfrm rot="5400000" flipH="1" flipV="1">
                <a:off x="6313600" y="4149440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1" name="Connecteur droit 520"/>
            <p:cNvCxnSpPr/>
            <p:nvPr/>
          </p:nvCxnSpPr>
          <p:spPr>
            <a:xfrm>
              <a:off x="3862446" y="3805328"/>
              <a:ext cx="22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Connecteur droit 524"/>
            <p:cNvCxnSpPr/>
            <p:nvPr/>
          </p:nvCxnSpPr>
          <p:spPr>
            <a:xfrm rot="5400000" flipH="1" flipV="1">
              <a:off x="6005730" y="391974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5" name="Rectangle à coins arrondis 394"/>
          <p:cNvSpPr/>
          <p:nvPr/>
        </p:nvSpPr>
        <p:spPr>
          <a:xfrm>
            <a:off x="7500958" y="4071942"/>
            <a:ext cx="1500198" cy="857256"/>
          </a:xfrm>
          <a:prstGeom prst="wedgeRoundRectCallout">
            <a:avLst>
              <a:gd name="adj1" fmla="val -183375"/>
              <a:gd name="adj2" fmla="val 192869"/>
              <a:gd name="adj3" fmla="val 16667"/>
            </a:avLst>
          </a:prstGeom>
          <a:solidFill>
            <a:schemeClr val="accent1">
              <a:lumMod val="75000"/>
            </a:schemeClr>
          </a:solidFill>
          <a:ln w="19050"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الفئة : 30 -  34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الجنس : ذكور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العدد : 1009</a:t>
            </a:r>
          </a:p>
        </p:txBody>
      </p:sp>
      <p:pic>
        <p:nvPicPr>
          <p:cNvPr id="545" name="Image 544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V="1">
            <a:off x="4372864" y="1668450"/>
            <a:ext cx="1357322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48" name="Connecteur droit 547"/>
          <p:cNvCxnSpPr/>
          <p:nvPr/>
        </p:nvCxnSpPr>
        <p:spPr>
          <a:xfrm rot="5400000" flipH="1" flipV="1">
            <a:off x="4784150" y="4275024"/>
            <a:ext cx="1800000" cy="0"/>
          </a:xfrm>
          <a:prstGeom prst="line">
            <a:avLst/>
          </a:prstGeom>
          <a:ln w="28575">
            <a:solidFill>
              <a:srgbClr val="996633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0" name="Image 549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17492" y="1262734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1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404564" y="1694289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53" name="Connecteur droit 552"/>
          <p:cNvCxnSpPr/>
          <p:nvPr/>
        </p:nvCxnSpPr>
        <p:spPr>
          <a:xfrm>
            <a:off x="3857684" y="3570377"/>
            <a:ext cx="1836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4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6182367" y="3371869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pic>
        <p:nvPicPr>
          <p:cNvPr id="555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6227751" y="1894994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56" name="Connecteur droit 555"/>
          <p:cNvCxnSpPr/>
          <p:nvPr/>
        </p:nvCxnSpPr>
        <p:spPr>
          <a:xfrm rot="5400000" flipH="1" flipV="1">
            <a:off x="5551702" y="3680522"/>
            <a:ext cx="25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9" name="Groupe 558"/>
          <p:cNvGrpSpPr/>
          <p:nvPr/>
        </p:nvGrpSpPr>
        <p:grpSpPr>
          <a:xfrm>
            <a:off x="5191022" y="769029"/>
            <a:ext cx="428628" cy="3011490"/>
            <a:chOff x="5786446" y="774700"/>
            <a:chExt cx="428628" cy="3011490"/>
          </a:xfrm>
        </p:grpSpPr>
        <p:sp>
          <p:nvSpPr>
            <p:cNvPr id="560" name="Rectangle 559"/>
            <p:cNvSpPr/>
            <p:nvPr/>
          </p:nvSpPr>
          <p:spPr>
            <a:xfrm>
              <a:off x="5786446" y="785794"/>
              <a:ext cx="428628" cy="3000396"/>
            </a:xfrm>
            <a:prstGeom prst="rect">
              <a:avLst/>
            </a:prstGeom>
            <a:solidFill>
              <a:schemeClr val="accent1">
                <a:lumMod val="75000"/>
                <a:alpha val="35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99" name="Forme libre 598"/>
            <p:cNvSpPr/>
            <p:nvPr/>
          </p:nvSpPr>
          <p:spPr>
            <a:xfrm>
              <a:off x="6083300" y="774700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1" name="Forme libre 600"/>
            <p:cNvSpPr/>
            <p:nvPr/>
          </p:nvSpPr>
          <p:spPr>
            <a:xfrm>
              <a:off x="5883284" y="785794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2" name="Rectangle à coins arrondis 601"/>
            <p:cNvSpPr/>
            <p:nvPr/>
          </p:nvSpPr>
          <p:spPr>
            <a:xfrm>
              <a:off x="5962660" y="1878002"/>
              <a:ext cx="71438" cy="85725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</p:grpSp>
      <p:grpSp>
        <p:nvGrpSpPr>
          <p:cNvPr id="603" name="Groupe 224"/>
          <p:cNvGrpSpPr/>
          <p:nvPr/>
        </p:nvGrpSpPr>
        <p:grpSpPr>
          <a:xfrm>
            <a:off x="5357818" y="4357694"/>
            <a:ext cx="1887372" cy="615979"/>
            <a:chOff x="3652869" y="1922004"/>
            <a:chExt cx="1887372" cy="615979"/>
          </a:xfrm>
        </p:grpSpPr>
        <p:sp>
          <p:nvSpPr>
            <p:cNvPr id="604" name="Rectangle à coins arrondis 603"/>
            <p:cNvSpPr/>
            <p:nvPr/>
          </p:nvSpPr>
          <p:spPr>
            <a:xfrm rot="19891217">
              <a:off x="3652869" y="1922004"/>
              <a:ext cx="1887372" cy="615979"/>
            </a:xfrm>
            <a:prstGeom prst="roundRect">
              <a:avLst>
                <a:gd name="adj" fmla="val 2445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dkEdge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5" name="ZoneTexte 604"/>
            <p:cNvSpPr txBox="1"/>
            <p:nvPr/>
          </p:nvSpPr>
          <p:spPr>
            <a:xfrm rot="20738236">
              <a:off x="3966643" y="1992423"/>
              <a:ext cx="1285884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dkEdge"/>
          </p:spPr>
          <p:txBody>
            <a:bodyPr wrap="square" rtlCol="1">
              <a:spAutoFit/>
            </a:bodyPr>
            <a:lstStyle/>
            <a:p>
              <a:pPr algn="ctr"/>
              <a:r>
                <a:rPr lang="ar-MA" b="1" cap="all" dirty="0" smtClean="0">
                  <a:ln/>
                  <a:solidFill>
                    <a:schemeClr val="accent3">
                      <a:lumMod val="50000"/>
                    </a:schemeClr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cs typeface="Mudir MT" pitchFamily="2" charset="-78"/>
                </a:rPr>
                <a:t>مـــمــحـــاة</a:t>
              </a:r>
            </a:p>
          </p:txBody>
        </p:sp>
      </p:grpSp>
      <p:sp>
        <p:nvSpPr>
          <p:cNvPr id="428" name="Arrondir un rectangle avec un coin du même côté 427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431" name="Picture 4"/>
          <p:cNvPicPr>
            <a:picLocks noChangeAspect="1" noChangeArrowheads="1"/>
          </p:cNvPicPr>
          <p:nvPr/>
        </p:nvPicPr>
        <p:blipFill>
          <a:blip r:embed="rId6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6" name="Arrondir un rectangle avec un coin du même côté 445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16" name="Arrondir un rectangle avec un coin du même côté 515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22" name="Picture 2"/>
          <p:cNvPicPr>
            <a:picLocks noChangeAspect="1" noChangeArrowheads="1"/>
          </p:cNvPicPr>
          <p:nvPr/>
        </p:nvPicPr>
        <p:blipFill>
          <a:blip r:embed="rId7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4" name="Rectangle 523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38" name="Picture 5"/>
          <p:cNvPicPr>
            <a:picLocks noChangeAspect="1" noChangeArrowheads="1"/>
          </p:cNvPicPr>
          <p:nvPr/>
        </p:nvPicPr>
        <p:blipFill>
          <a:blip r:embed="rId8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2" name="Rectangle 541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43" name="Rectangle 542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6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7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7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2948E-6 L 0.0033 -0.2850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1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600"/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00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00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6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6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7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7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7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30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-0.00508 L 0.19827 -0.00277 " pathEditMode="relative" rAng="0" ptsTypes="AA">
                                      <p:cBhvr>
                                        <p:cTn id="69" dur="30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6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6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700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700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700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7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200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694 L -2.22222E-6 -0.03884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48" presetClass="exit" presetSubtype="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200"/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200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200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2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8" presetClass="exit" presetSubtype="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0" presetClass="path" presetSubtype="0" accel="5000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4583 0.11514 C -0.03888 -0.04208 -0.03888 -0.00532 -0.03715 -0.27422 C -0.03229 -0.24 -0.03298 -0.2037 -0.03072 -0.16879 C -0.03003 -0.07445 -0.03159 0.02058 -0.02847 0.11514 C -0.02829 0.12208 -0.02343 0.10404 -0.02222 0.09757 C -0.01927 0.08254 -0.01805 0.06728 -0.01579 0.05202 C -0.01319 0.0356 -0.00711 0.003 -0.00711 0.00323 C -0.00416 -0.04509 -0.01145 -0.08971 -0.01145 -0.13734 C -0.01145 -0.14752 -0.01024 -0.11653 -0.00937 -0.10613 C -0.00885 -0.09896 -0.00798 -0.09203 -0.00711 -0.08486 C -0.01076 -0.01619 -0.01562 0.05086 -0.01996 0.11861 C -0.01892 0.00208 -0.02482 -0.05642 -0.01354 -0.14798 C -0.01579 -0.10012 -0.01753 -0.05226 -0.01996 -0.00416 C -0.02048 0.0074 -0.01527 0.03375 -0.02222 0.03121 C -0.03003 0.02821 -0.02638 0.00532 -0.02847 -0.0074 C -0.02951 -0.00324 -0.03315 0.02219 -0.03506 -0.0111 C -0.03576 -0.01919 -0.03298 -0.02729 -0.03298 -0.03561 " pathEditMode="relative" rAng="0" ptsTypes="ffffffffffffffffA">
                                      <p:cBhvr>
                                        <p:cTn id="126" dur="2000" fill="hold"/>
                                        <p:tgtEl>
                                          <p:spTgt spid="6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-191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14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00"/>
                            </p:stCondLst>
                            <p:childTnLst>
                              <p:par>
                                <p:cTn id="13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6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2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grpSp>
        <p:nvGrpSpPr>
          <p:cNvPr id="133" name="Groupe 427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34" name="Groupe 394"/>
            <p:cNvGrpSpPr/>
            <p:nvPr/>
          </p:nvGrpSpPr>
          <p:grpSpPr>
            <a:xfrm>
              <a:off x="-153351" y="785794"/>
              <a:ext cx="7436797" cy="4821947"/>
              <a:chOff x="-153351" y="785794"/>
              <a:chExt cx="7436797" cy="4821947"/>
            </a:xfrm>
          </p:grpSpPr>
          <p:grpSp>
            <p:nvGrpSpPr>
              <p:cNvPr id="135" name="Groupe 307"/>
              <p:cNvGrpSpPr/>
              <p:nvPr/>
            </p:nvGrpSpPr>
            <p:grpSpPr>
              <a:xfrm>
                <a:off x="65559" y="785794"/>
                <a:ext cx="7217887" cy="4786968"/>
                <a:chOff x="65559" y="785794"/>
                <a:chExt cx="7217887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15206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6" name="Groupe 281"/>
                <p:cNvGrpSpPr/>
                <p:nvPr/>
              </p:nvGrpSpPr>
              <p:grpSpPr>
                <a:xfrm>
                  <a:off x="65559" y="1042417"/>
                  <a:ext cx="7186661" cy="4156429"/>
                  <a:chOff x="65559" y="1042417"/>
                  <a:chExt cx="7186661" cy="4156429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773822" y="3112266"/>
                    <a:ext cx="4140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405824" y="3128052"/>
                    <a:ext cx="4140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e 335"/>
                  <p:cNvGrpSpPr/>
                  <p:nvPr/>
                </p:nvGrpSpPr>
                <p:grpSpPr>
                  <a:xfrm>
                    <a:off x="3730786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3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2" name="Connecteur droit 36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3" name="Connecteur droit 36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7" name="Groupe 365"/>
                  <p:cNvGrpSpPr/>
                  <p:nvPr/>
                </p:nvGrpSpPr>
                <p:grpSpPr>
                  <a:xfrm>
                    <a:off x="3475415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4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2" name="Connecteur droit 39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3" name="Connecteur droit 39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7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8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0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1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2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3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8" name="Groupe 524"/>
              <p:cNvGrpSpPr/>
              <p:nvPr/>
            </p:nvGrpSpPr>
            <p:grpSpPr>
              <a:xfrm>
                <a:off x="4714876" y="1071545"/>
                <a:ext cx="1500198" cy="428633"/>
                <a:chOff x="1214414" y="3520200"/>
                <a:chExt cx="4500594" cy="369336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4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9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e 427"/>
          <p:cNvGrpSpPr/>
          <p:nvPr/>
        </p:nvGrpSpPr>
        <p:grpSpPr>
          <a:xfrm>
            <a:off x="3849746" y="4247183"/>
            <a:ext cx="2989066" cy="713511"/>
            <a:chOff x="3849746" y="4247183"/>
            <a:chExt cx="2989066" cy="713511"/>
          </a:xfrm>
        </p:grpSpPr>
        <p:grpSp>
          <p:nvGrpSpPr>
            <p:cNvPr id="171" name="Groupe 427"/>
            <p:cNvGrpSpPr/>
            <p:nvPr/>
          </p:nvGrpSpPr>
          <p:grpSpPr>
            <a:xfrm>
              <a:off x="3849746" y="4476529"/>
              <a:ext cx="2989066" cy="484165"/>
              <a:chOff x="3849746" y="4476529"/>
              <a:chExt cx="2989066" cy="484165"/>
            </a:xfrm>
          </p:grpSpPr>
          <p:grpSp>
            <p:nvGrpSpPr>
              <p:cNvPr id="172" name="Groupe 427"/>
              <p:cNvGrpSpPr/>
              <p:nvPr/>
            </p:nvGrpSpPr>
            <p:grpSpPr>
              <a:xfrm>
                <a:off x="3849746" y="4697701"/>
                <a:ext cx="2772000" cy="262993"/>
                <a:chOff x="3849746" y="4697701"/>
                <a:chExt cx="2772000" cy="262993"/>
              </a:xfrm>
            </p:grpSpPr>
            <p:cxnSp>
              <p:nvCxnSpPr>
                <p:cNvPr id="528" name="Connecteur droit 527"/>
                <p:cNvCxnSpPr/>
                <p:nvPr/>
              </p:nvCxnSpPr>
              <p:spPr>
                <a:xfrm>
                  <a:off x="3849746" y="4716062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Connecteur droit 536"/>
                <p:cNvCxnSpPr/>
                <p:nvPr/>
              </p:nvCxnSpPr>
              <p:spPr>
                <a:xfrm>
                  <a:off x="3849746" y="4959106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1" name="Connecteur droit 540"/>
                <p:cNvCxnSpPr/>
                <p:nvPr/>
              </p:nvCxnSpPr>
              <p:spPr>
                <a:xfrm rot="5400000" flipH="1" flipV="1">
                  <a:off x="6486628" y="4822907"/>
                  <a:ext cx="25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8" name="Connecteur droit 557"/>
              <p:cNvCxnSpPr/>
              <p:nvPr/>
            </p:nvCxnSpPr>
            <p:spPr>
              <a:xfrm>
                <a:off x="3849746" y="4487161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Connecteur droit 560"/>
              <p:cNvCxnSpPr/>
              <p:nvPr/>
            </p:nvCxnSpPr>
            <p:spPr>
              <a:xfrm>
                <a:off x="3849746" y="4717505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Connecteur droit 599"/>
              <p:cNvCxnSpPr/>
              <p:nvPr/>
            </p:nvCxnSpPr>
            <p:spPr>
              <a:xfrm rot="5400000" flipH="1" flipV="1">
                <a:off x="6712018" y="4601735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4" name="Connecteur droit 533"/>
            <p:cNvCxnSpPr/>
            <p:nvPr/>
          </p:nvCxnSpPr>
          <p:spPr>
            <a:xfrm>
              <a:off x="3849746" y="4263123"/>
              <a:ext cx="29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Connecteur droit 539"/>
            <p:cNvCxnSpPr/>
            <p:nvPr/>
          </p:nvCxnSpPr>
          <p:spPr>
            <a:xfrm rot="5400000" flipH="1" flipV="1">
              <a:off x="6661735" y="43723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e 535"/>
          <p:cNvGrpSpPr/>
          <p:nvPr/>
        </p:nvGrpSpPr>
        <p:grpSpPr>
          <a:xfrm>
            <a:off x="3858801" y="3794542"/>
            <a:ext cx="2592000" cy="481692"/>
            <a:chOff x="3858801" y="3794542"/>
            <a:chExt cx="2592000" cy="481692"/>
          </a:xfrm>
        </p:grpSpPr>
        <p:grpSp>
          <p:nvGrpSpPr>
            <p:cNvPr id="174" name="Groupe 397"/>
            <p:cNvGrpSpPr/>
            <p:nvPr/>
          </p:nvGrpSpPr>
          <p:grpSpPr>
            <a:xfrm>
              <a:off x="3858801" y="4024234"/>
              <a:ext cx="2592000" cy="252000"/>
              <a:chOff x="3858801" y="4024234"/>
              <a:chExt cx="2592000" cy="252000"/>
            </a:xfrm>
          </p:grpSpPr>
          <p:cxnSp>
            <p:nvCxnSpPr>
              <p:cNvPr id="549" name="Connecteur droit 548"/>
              <p:cNvCxnSpPr/>
              <p:nvPr/>
            </p:nvCxnSpPr>
            <p:spPr>
              <a:xfrm>
                <a:off x="3858801" y="4035020"/>
                <a:ext cx="259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Connecteur droit 551"/>
              <p:cNvCxnSpPr/>
              <p:nvPr/>
            </p:nvCxnSpPr>
            <p:spPr>
              <a:xfrm rot="5400000" flipH="1" flipV="1">
                <a:off x="6313600" y="4149440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1" name="Connecteur droit 520"/>
            <p:cNvCxnSpPr/>
            <p:nvPr/>
          </p:nvCxnSpPr>
          <p:spPr>
            <a:xfrm>
              <a:off x="3862446" y="3805328"/>
              <a:ext cx="22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Connecteur droit 524"/>
            <p:cNvCxnSpPr/>
            <p:nvPr/>
          </p:nvCxnSpPr>
          <p:spPr>
            <a:xfrm rot="5400000" flipH="1" flipV="1">
              <a:off x="6005730" y="391974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5" name="Rectangle à coins arrondis 394"/>
          <p:cNvSpPr/>
          <p:nvPr/>
        </p:nvSpPr>
        <p:spPr>
          <a:xfrm>
            <a:off x="7500958" y="4071942"/>
            <a:ext cx="1500198" cy="857256"/>
          </a:xfrm>
          <a:prstGeom prst="wedgeRoundRectCallout">
            <a:avLst>
              <a:gd name="adj1" fmla="val -219777"/>
              <a:gd name="adj2" fmla="val 192870"/>
              <a:gd name="adj3" fmla="val 16667"/>
            </a:avLst>
          </a:prstGeom>
          <a:solidFill>
            <a:schemeClr val="accent1">
              <a:lumMod val="75000"/>
            </a:schemeClr>
          </a:solidFill>
          <a:ln w="19050"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الفئة : </a:t>
            </a:r>
            <a:r>
              <a:rPr lang="ar-MA" dirty="0" err="1" smtClean="0">
                <a:latin typeface="Estrangelo Edessa" pitchFamily="66" charset="0"/>
                <a:cs typeface="Estrangelo Edessa" pitchFamily="66" charset="0"/>
              </a:rPr>
              <a:t>35 </a:t>
            </a:r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-  39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الجنس : ذكور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العدد : 919</a:t>
            </a:r>
          </a:p>
        </p:txBody>
      </p:sp>
      <p:grpSp>
        <p:nvGrpSpPr>
          <p:cNvPr id="428" name="Groupe 427"/>
          <p:cNvGrpSpPr/>
          <p:nvPr/>
        </p:nvGrpSpPr>
        <p:grpSpPr>
          <a:xfrm>
            <a:off x="3857684" y="3555316"/>
            <a:ext cx="1836000" cy="252000"/>
            <a:chOff x="3857684" y="3555316"/>
            <a:chExt cx="1836000" cy="252000"/>
          </a:xfrm>
        </p:grpSpPr>
        <p:cxnSp>
          <p:nvCxnSpPr>
            <p:cNvPr id="553" name="Connecteur droit 552"/>
            <p:cNvCxnSpPr/>
            <p:nvPr/>
          </p:nvCxnSpPr>
          <p:spPr>
            <a:xfrm>
              <a:off x="3857684" y="3570377"/>
              <a:ext cx="183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Connecteur droit 555"/>
            <p:cNvCxnSpPr/>
            <p:nvPr/>
          </p:nvCxnSpPr>
          <p:spPr>
            <a:xfrm rot="5400000" flipH="1" flipV="1">
              <a:off x="5551702" y="3680522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14" name="Image 613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V="1">
            <a:off x="4158552" y="1668450"/>
            <a:ext cx="1357322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15" name="Connecteur droit 614"/>
          <p:cNvCxnSpPr/>
          <p:nvPr/>
        </p:nvCxnSpPr>
        <p:spPr>
          <a:xfrm rot="5400000" flipH="1" flipV="1">
            <a:off x="4533838" y="4239377"/>
            <a:ext cx="1872000" cy="0"/>
          </a:xfrm>
          <a:prstGeom prst="line">
            <a:avLst/>
          </a:prstGeom>
          <a:ln w="28575">
            <a:solidFill>
              <a:srgbClr val="996633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6" name="Image 615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17494" y="1034811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7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389739" y="1477550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618" name="Connecteur droit 617"/>
          <p:cNvCxnSpPr/>
          <p:nvPr/>
        </p:nvCxnSpPr>
        <p:spPr>
          <a:xfrm>
            <a:off x="3857686" y="3342454"/>
            <a:ext cx="1620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9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5968055" y="3371869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pic>
        <p:nvPicPr>
          <p:cNvPr id="620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6013439" y="1660513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621" name="Connecteur droit 620"/>
          <p:cNvCxnSpPr/>
          <p:nvPr/>
        </p:nvCxnSpPr>
        <p:spPr>
          <a:xfrm rot="5400000" flipH="1" flipV="1">
            <a:off x="5337390" y="3446041"/>
            <a:ext cx="25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2" name="Groupe 621"/>
          <p:cNvGrpSpPr/>
          <p:nvPr/>
        </p:nvGrpSpPr>
        <p:grpSpPr>
          <a:xfrm>
            <a:off x="4976710" y="703262"/>
            <a:ext cx="428628" cy="3011490"/>
            <a:chOff x="5786446" y="774700"/>
            <a:chExt cx="428628" cy="3011490"/>
          </a:xfrm>
        </p:grpSpPr>
        <p:sp>
          <p:nvSpPr>
            <p:cNvPr id="623" name="Rectangle 622"/>
            <p:cNvSpPr/>
            <p:nvPr/>
          </p:nvSpPr>
          <p:spPr>
            <a:xfrm>
              <a:off x="5786446" y="785794"/>
              <a:ext cx="428628" cy="3000396"/>
            </a:xfrm>
            <a:prstGeom prst="rect">
              <a:avLst/>
            </a:prstGeom>
            <a:solidFill>
              <a:schemeClr val="accent1">
                <a:lumMod val="75000"/>
                <a:alpha val="35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24" name="Forme libre 623"/>
            <p:cNvSpPr/>
            <p:nvPr/>
          </p:nvSpPr>
          <p:spPr>
            <a:xfrm>
              <a:off x="6083300" y="774700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25" name="Forme libre 624"/>
            <p:cNvSpPr/>
            <p:nvPr/>
          </p:nvSpPr>
          <p:spPr>
            <a:xfrm>
              <a:off x="5883284" y="785794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26" name="Rectangle à coins arrondis 625"/>
            <p:cNvSpPr/>
            <p:nvPr/>
          </p:nvSpPr>
          <p:spPr>
            <a:xfrm>
              <a:off x="5962660" y="1878002"/>
              <a:ext cx="71438" cy="85725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</p:grpSp>
      <p:grpSp>
        <p:nvGrpSpPr>
          <p:cNvPr id="627" name="Groupe 224"/>
          <p:cNvGrpSpPr/>
          <p:nvPr/>
        </p:nvGrpSpPr>
        <p:grpSpPr>
          <a:xfrm>
            <a:off x="5143506" y="4357694"/>
            <a:ext cx="1887372" cy="615979"/>
            <a:chOff x="3652869" y="1922004"/>
            <a:chExt cx="1887372" cy="615979"/>
          </a:xfrm>
        </p:grpSpPr>
        <p:sp>
          <p:nvSpPr>
            <p:cNvPr id="628" name="Rectangle à coins arrondis 627"/>
            <p:cNvSpPr/>
            <p:nvPr/>
          </p:nvSpPr>
          <p:spPr>
            <a:xfrm rot="19891217">
              <a:off x="3652869" y="1922004"/>
              <a:ext cx="1887372" cy="615979"/>
            </a:xfrm>
            <a:prstGeom prst="roundRect">
              <a:avLst>
                <a:gd name="adj" fmla="val 2445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dkEdge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29" name="ZoneTexte 628"/>
            <p:cNvSpPr txBox="1"/>
            <p:nvPr/>
          </p:nvSpPr>
          <p:spPr>
            <a:xfrm rot="20738236">
              <a:off x="3966643" y="1992423"/>
              <a:ext cx="1285884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dkEdge"/>
          </p:spPr>
          <p:txBody>
            <a:bodyPr wrap="square" rtlCol="1">
              <a:spAutoFit/>
            </a:bodyPr>
            <a:lstStyle/>
            <a:p>
              <a:pPr algn="ctr"/>
              <a:r>
                <a:rPr lang="ar-MA" b="1" cap="all" dirty="0" smtClean="0">
                  <a:ln/>
                  <a:solidFill>
                    <a:schemeClr val="accent3">
                      <a:lumMod val="50000"/>
                    </a:schemeClr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cs typeface="Mudir MT" pitchFamily="2" charset="-78"/>
                </a:rPr>
                <a:t>مـــمــحـــاة</a:t>
              </a:r>
            </a:p>
          </p:txBody>
        </p:sp>
      </p:grpSp>
      <p:sp>
        <p:nvSpPr>
          <p:cNvPr id="431" name="Arrondir un rectangle avec un coin du même côté 430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446" name="Picture 4"/>
          <p:cNvPicPr>
            <a:picLocks noChangeAspect="1" noChangeArrowheads="1"/>
          </p:cNvPicPr>
          <p:nvPr/>
        </p:nvPicPr>
        <p:blipFill>
          <a:blip r:embed="rId6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6" name="Arrondir un rectangle avec un coin du même côté 515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22" name="Arrondir un rectangle avec un coin du même côté 521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24" name="Picture 2"/>
          <p:cNvPicPr>
            <a:picLocks noChangeAspect="1" noChangeArrowheads="1"/>
          </p:cNvPicPr>
          <p:nvPr/>
        </p:nvPicPr>
        <p:blipFill>
          <a:blip r:embed="rId7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36" name="Rectangle 535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38" name="Picture 5"/>
          <p:cNvPicPr>
            <a:picLocks noChangeAspect="1" noChangeArrowheads="1"/>
          </p:cNvPicPr>
          <p:nvPr/>
        </p:nvPicPr>
        <p:blipFill>
          <a:blip r:embed="rId8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2" name="Rectangle 541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43" name="Rectangle 542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60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7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700"/>
                                        <p:tgtEl>
                                          <p:spTgt spid="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2948E-6 L 0.0033 -0.2850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1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600"/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00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00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6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6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700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700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00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700"/>
                                        <p:tgtEl>
                                          <p:spTgt spid="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3000"/>
                                        <p:tgtEl>
                                          <p:spTgt spid="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04624E-6 L 0.15712 -0.00578 " pathEditMode="relative" rAng="0" ptsTypes="AA">
                                      <p:cBhvr>
                                        <p:cTn id="69" dur="3000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6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600"/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00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00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600"/>
                                        <p:tgtEl>
                                          <p:spTgt spid="6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700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700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700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700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2000"/>
                                        <p:tgtEl>
                                          <p:spTgt spid="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694 L -2.22222E-6 -0.03884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48" presetClass="exit" presetSubtype="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200"/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200"/>
                                        <p:tgtEl>
                                          <p:spTgt spid="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200"/>
                                        <p:tgtEl>
                                          <p:spTgt spid="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200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8" presetClass="exit" presetSubtype="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0" presetClass="path" presetSubtype="0" accel="5000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4583 0.11514 C -0.03888 -0.04208 -0.03888 -0.00532 -0.03715 -0.27422 C -0.03229 -0.24 -0.03298 -0.2037 -0.03072 -0.16879 C -0.03003 -0.07445 -0.03159 0.02058 -0.02847 0.11514 C -0.02829 0.12208 -0.02343 0.10404 -0.02222 0.09757 C -0.01927 0.08254 -0.01805 0.06728 -0.01579 0.05202 C -0.01319 0.0356 -0.00711 0.003 -0.00711 0.00323 C -0.00416 -0.04509 -0.01145 -0.08971 -0.01145 -0.13734 C -0.01145 -0.14752 -0.01024 -0.11653 -0.00937 -0.10613 C -0.00885 -0.09896 -0.00798 -0.09203 -0.00711 -0.08486 C -0.01076 -0.01619 -0.01562 0.05086 -0.01996 0.11861 C -0.01892 0.00208 -0.02482 -0.05642 -0.01354 -0.14798 C -0.01579 -0.10012 -0.01753 -0.05226 -0.01996 -0.00416 C -0.02048 0.0074 -0.01527 0.03375 -0.02222 0.03121 C -0.03003 0.02821 -0.02638 0.00532 -0.02847 -0.0074 C -0.02951 -0.00324 -0.03315 0.02219 -0.03506 -0.0111 C -0.03576 -0.01919 -0.03298 -0.02729 -0.03298 -0.03561 " pathEditMode="relative" rAng="0" ptsTypes="ffffffffffffffffA">
                                      <p:cBhvr>
                                        <p:cTn id="126" dur="2000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-191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1400"/>
                                        <p:tgtEl>
                                          <p:spTgt spid="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00"/>
                            </p:stCondLst>
                            <p:childTnLst>
                              <p:par>
                                <p:cTn id="13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6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2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grpSp>
        <p:nvGrpSpPr>
          <p:cNvPr id="133" name="Groupe 427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34" name="Groupe 394"/>
            <p:cNvGrpSpPr/>
            <p:nvPr/>
          </p:nvGrpSpPr>
          <p:grpSpPr>
            <a:xfrm>
              <a:off x="-153351" y="785794"/>
              <a:ext cx="7436797" cy="4821947"/>
              <a:chOff x="-153351" y="785794"/>
              <a:chExt cx="7436797" cy="4821947"/>
            </a:xfrm>
          </p:grpSpPr>
          <p:grpSp>
            <p:nvGrpSpPr>
              <p:cNvPr id="135" name="Groupe 307"/>
              <p:cNvGrpSpPr/>
              <p:nvPr/>
            </p:nvGrpSpPr>
            <p:grpSpPr>
              <a:xfrm>
                <a:off x="65559" y="785794"/>
                <a:ext cx="7217887" cy="4786968"/>
                <a:chOff x="65559" y="785794"/>
                <a:chExt cx="7217887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15206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6" name="Groupe 281"/>
                <p:cNvGrpSpPr/>
                <p:nvPr/>
              </p:nvGrpSpPr>
              <p:grpSpPr>
                <a:xfrm>
                  <a:off x="65559" y="1042417"/>
                  <a:ext cx="7186661" cy="4156429"/>
                  <a:chOff x="65559" y="1042417"/>
                  <a:chExt cx="7186661" cy="4156429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773822" y="3112266"/>
                    <a:ext cx="4140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405824" y="3128052"/>
                    <a:ext cx="4140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e 335"/>
                  <p:cNvGrpSpPr/>
                  <p:nvPr/>
                </p:nvGrpSpPr>
                <p:grpSpPr>
                  <a:xfrm>
                    <a:off x="3730786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3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2" name="Connecteur droit 36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3" name="Connecteur droit 36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7" name="Groupe 365"/>
                  <p:cNvGrpSpPr/>
                  <p:nvPr/>
                </p:nvGrpSpPr>
                <p:grpSpPr>
                  <a:xfrm>
                    <a:off x="3475415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4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2" name="Connecteur droit 39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3" name="Connecteur droit 39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7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8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0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1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2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3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8" name="Groupe 524"/>
              <p:cNvGrpSpPr/>
              <p:nvPr/>
            </p:nvGrpSpPr>
            <p:grpSpPr>
              <a:xfrm>
                <a:off x="4714876" y="1071545"/>
                <a:ext cx="1500198" cy="428633"/>
                <a:chOff x="1214414" y="3520200"/>
                <a:chExt cx="4500594" cy="369336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4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9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e 427"/>
          <p:cNvGrpSpPr/>
          <p:nvPr/>
        </p:nvGrpSpPr>
        <p:grpSpPr>
          <a:xfrm>
            <a:off x="3849746" y="4247183"/>
            <a:ext cx="2989066" cy="713511"/>
            <a:chOff x="3849746" y="4247183"/>
            <a:chExt cx="2989066" cy="713511"/>
          </a:xfrm>
        </p:grpSpPr>
        <p:grpSp>
          <p:nvGrpSpPr>
            <p:cNvPr id="171" name="Groupe 427"/>
            <p:cNvGrpSpPr/>
            <p:nvPr/>
          </p:nvGrpSpPr>
          <p:grpSpPr>
            <a:xfrm>
              <a:off x="3849746" y="4476529"/>
              <a:ext cx="2989066" cy="484165"/>
              <a:chOff x="3849746" y="4476529"/>
              <a:chExt cx="2989066" cy="484165"/>
            </a:xfrm>
          </p:grpSpPr>
          <p:grpSp>
            <p:nvGrpSpPr>
              <p:cNvPr id="172" name="Groupe 427"/>
              <p:cNvGrpSpPr/>
              <p:nvPr/>
            </p:nvGrpSpPr>
            <p:grpSpPr>
              <a:xfrm>
                <a:off x="3849746" y="4697701"/>
                <a:ext cx="2772000" cy="262993"/>
                <a:chOff x="3849746" y="4697701"/>
                <a:chExt cx="2772000" cy="262993"/>
              </a:xfrm>
            </p:grpSpPr>
            <p:cxnSp>
              <p:nvCxnSpPr>
                <p:cNvPr id="528" name="Connecteur droit 527"/>
                <p:cNvCxnSpPr/>
                <p:nvPr/>
              </p:nvCxnSpPr>
              <p:spPr>
                <a:xfrm>
                  <a:off x="3849746" y="4716062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Connecteur droit 536"/>
                <p:cNvCxnSpPr/>
                <p:nvPr/>
              </p:nvCxnSpPr>
              <p:spPr>
                <a:xfrm>
                  <a:off x="3849746" y="4959106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1" name="Connecteur droit 540"/>
                <p:cNvCxnSpPr/>
                <p:nvPr/>
              </p:nvCxnSpPr>
              <p:spPr>
                <a:xfrm rot="5400000" flipH="1" flipV="1">
                  <a:off x="6486628" y="4822907"/>
                  <a:ext cx="25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8" name="Connecteur droit 557"/>
              <p:cNvCxnSpPr/>
              <p:nvPr/>
            </p:nvCxnSpPr>
            <p:spPr>
              <a:xfrm>
                <a:off x="3849746" y="4487161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Connecteur droit 560"/>
              <p:cNvCxnSpPr/>
              <p:nvPr/>
            </p:nvCxnSpPr>
            <p:spPr>
              <a:xfrm>
                <a:off x="3849746" y="4717505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Connecteur droit 599"/>
              <p:cNvCxnSpPr/>
              <p:nvPr/>
            </p:nvCxnSpPr>
            <p:spPr>
              <a:xfrm rot="5400000" flipH="1" flipV="1">
                <a:off x="6712018" y="4601735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4" name="Connecteur droit 533"/>
            <p:cNvCxnSpPr/>
            <p:nvPr/>
          </p:nvCxnSpPr>
          <p:spPr>
            <a:xfrm>
              <a:off x="3849746" y="4263123"/>
              <a:ext cx="29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Connecteur droit 539"/>
            <p:cNvCxnSpPr/>
            <p:nvPr/>
          </p:nvCxnSpPr>
          <p:spPr>
            <a:xfrm rot="5400000" flipH="1" flipV="1">
              <a:off x="6661735" y="43723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e 535"/>
          <p:cNvGrpSpPr/>
          <p:nvPr/>
        </p:nvGrpSpPr>
        <p:grpSpPr>
          <a:xfrm>
            <a:off x="3858801" y="3794542"/>
            <a:ext cx="2592000" cy="481692"/>
            <a:chOff x="3858801" y="3794542"/>
            <a:chExt cx="2592000" cy="481692"/>
          </a:xfrm>
        </p:grpSpPr>
        <p:grpSp>
          <p:nvGrpSpPr>
            <p:cNvPr id="174" name="Groupe 397"/>
            <p:cNvGrpSpPr/>
            <p:nvPr/>
          </p:nvGrpSpPr>
          <p:grpSpPr>
            <a:xfrm>
              <a:off x="3858801" y="4024234"/>
              <a:ext cx="2592000" cy="252000"/>
              <a:chOff x="3858801" y="4024234"/>
              <a:chExt cx="2592000" cy="252000"/>
            </a:xfrm>
          </p:grpSpPr>
          <p:cxnSp>
            <p:nvCxnSpPr>
              <p:cNvPr id="549" name="Connecteur droit 548"/>
              <p:cNvCxnSpPr/>
              <p:nvPr/>
            </p:nvCxnSpPr>
            <p:spPr>
              <a:xfrm>
                <a:off x="3858801" y="4035020"/>
                <a:ext cx="259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Connecteur droit 551"/>
              <p:cNvCxnSpPr/>
              <p:nvPr/>
            </p:nvCxnSpPr>
            <p:spPr>
              <a:xfrm rot="5400000" flipH="1" flipV="1">
                <a:off x="6313600" y="4149440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1" name="Connecteur droit 520"/>
            <p:cNvCxnSpPr/>
            <p:nvPr/>
          </p:nvCxnSpPr>
          <p:spPr>
            <a:xfrm>
              <a:off x="3862446" y="3805328"/>
              <a:ext cx="22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Connecteur droit 524"/>
            <p:cNvCxnSpPr/>
            <p:nvPr/>
          </p:nvCxnSpPr>
          <p:spPr>
            <a:xfrm rot="5400000" flipH="1" flipV="1">
              <a:off x="6005730" y="391974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5" name="Rectangle à coins arrondis 394"/>
          <p:cNvSpPr/>
          <p:nvPr/>
        </p:nvSpPr>
        <p:spPr>
          <a:xfrm>
            <a:off x="7500958" y="4071942"/>
            <a:ext cx="1500198" cy="857256"/>
          </a:xfrm>
          <a:prstGeom prst="wedgeRoundRectCallout">
            <a:avLst>
              <a:gd name="adj1" fmla="val -251946"/>
              <a:gd name="adj2" fmla="val 200277"/>
              <a:gd name="adj3" fmla="val 16667"/>
            </a:avLst>
          </a:prstGeom>
          <a:solidFill>
            <a:schemeClr val="accent1">
              <a:lumMod val="75000"/>
            </a:schemeClr>
          </a:solidFill>
          <a:ln w="19050"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الفئة : 40 -  44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الجنس : ذكور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العدد : 816</a:t>
            </a:r>
          </a:p>
        </p:txBody>
      </p:sp>
      <p:grpSp>
        <p:nvGrpSpPr>
          <p:cNvPr id="175" name="Groupe 427"/>
          <p:cNvGrpSpPr/>
          <p:nvPr/>
        </p:nvGrpSpPr>
        <p:grpSpPr>
          <a:xfrm>
            <a:off x="3857684" y="3555316"/>
            <a:ext cx="1836000" cy="252000"/>
            <a:chOff x="3857684" y="3555316"/>
            <a:chExt cx="1836000" cy="252000"/>
          </a:xfrm>
        </p:grpSpPr>
        <p:cxnSp>
          <p:nvCxnSpPr>
            <p:cNvPr id="553" name="Connecteur droit 552"/>
            <p:cNvCxnSpPr/>
            <p:nvPr/>
          </p:nvCxnSpPr>
          <p:spPr>
            <a:xfrm>
              <a:off x="3857684" y="3570377"/>
              <a:ext cx="183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Connecteur droit 555"/>
            <p:cNvCxnSpPr/>
            <p:nvPr/>
          </p:nvCxnSpPr>
          <p:spPr>
            <a:xfrm rot="5400000" flipH="1" flipV="1">
              <a:off x="5551702" y="3680522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8" name="Groupe 427"/>
          <p:cNvGrpSpPr/>
          <p:nvPr/>
        </p:nvGrpSpPr>
        <p:grpSpPr>
          <a:xfrm>
            <a:off x="3857686" y="3333535"/>
            <a:ext cx="1620000" cy="252000"/>
            <a:chOff x="3857686" y="3333535"/>
            <a:chExt cx="1620000" cy="252000"/>
          </a:xfrm>
        </p:grpSpPr>
        <p:cxnSp>
          <p:nvCxnSpPr>
            <p:cNvPr id="618" name="Connecteur droit 617"/>
            <p:cNvCxnSpPr/>
            <p:nvPr/>
          </p:nvCxnSpPr>
          <p:spPr>
            <a:xfrm>
              <a:off x="3857686" y="3342454"/>
              <a:ext cx="162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Connecteur droit 620"/>
            <p:cNvCxnSpPr/>
            <p:nvPr/>
          </p:nvCxnSpPr>
          <p:spPr>
            <a:xfrm rot="5400000" flipH="1" flipV="1">
              <a:off x="5350090" y="3458741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31" name="Image 430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V="1">
            <a:off x="4007736" y="1679544"/>
            <a:ext cx="1357322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46" name="Connecteur droit 445"/>
          <p:cNvCxnSpPr/>
          <p:nvPr/>
        </p:nvCxnSpPr>
        <p:spPr>
          <a:xfrm rot="5400000" flipH="1" flipV="1">
            <a:off x="4059022" y="3940114"/>
            <a:ext cx="2520000" cy="0"/>
          </a:xfrm>
          <a:prstGeom prst="line">
            <a:avLst/>
          </a:prstGeom>
          <a:ln w="28575">
            <a:solidFill>
              <a:srgbClr val="996633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6" name="Image 515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22254" y="809313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404565" y="1265662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24" name="Connecteur droit 523"/>
          <p:cNvCxnSpPr/>
          <p:nvPr/>
        </p:nvCxnSpPr>
        <p:spPr>
          <a:xfrm>
            <a:off x="3845193" y="3116956"/>
            <a:ext cx="1476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6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5816073" y="3371870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pic>
        <p:nvPicPr>
          <p:cNvPr id="538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5862623" y="1420328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42" name="Connecteur droit 541"/>
          <p:cNvCxnSpPr/>
          <p:nvPr/>
        </p:nvCxnSpPr>
        <p:spPr>
          <a:xfrm rot="5400000" flipH="1" flipV="1">
            <a:off x="5186574" y="3231289"/>
            <a:ext cx="25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3" name="Groupe 542"/>
          <p:cNvGrpSpPr/>
          <p:nvPr/>
        </p:nvGrpSpPr>
        <p:grpSpPr>
          <a:xfrm>
            <a:off x="4813194" y="428604"/>
            <a:ext cx="428628" cy="3011490"/>
            <a:chOff x="5786446" y="774700"/>
            <a:chExt cx="428628" cy="3011490"/>
          </a:xfrm>
        </p:grpSpPr>
        <p:sp>
          <p:nvSpPr>
            <p:cNvPr id="544" name="Rectangle 543"/>
            <p:cNvSpPr/>
            <p:nvPr/>
          </p:nvSpPr>
          <p:spPr>
            <a:xfrm>
              <a:off x="5786446" y="785794"/>
              <a:ext cx="428628" cy="3000396"/>
            </a:xfrm>
            <a:prstGeom prst="rect">
              <a:avLst/>
            </a:prstGeom>
            <a:solidFill>
              <a:schemeClr val="accent1">
                <a:lumMod val="75000"/>
                <a:alpha val="35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45" name="Forme libre 544"/>
            <p:cNvSpPr/>
            <p:nvPr/>
          </p:nvSpPr>
          <p:spPr>
            <a:xfrm>
              <a:off x="6083300" y="774700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46" name="Forme libre 545"/>
            <p:cNvSpPr/>
            <p:nvPr/>
          </p:nvSpPr>
          <p:spPr>
            <a:xfrm>
              <a:off x="5883284" y="785794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47" name="Rectangle à coins arrondis 546"/>
            <p:cNvSpPr/>
            <p:nvPr/>
          </p:nvSpPr>
          <p:spPr>
            <a:xfrm>
              <a:off x="5962660" y="1878002"/>
              <a:ext cx="71438" cy="85725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</p:grpSp>
      <p:grpSp>
        <p:nvGrpSpPr>
          <p:cNvPr id="548" name="Groupe 224"/>
          <p:cNvGrpSpPr/>
          <p:nvPr/>
        </p:nvGrpSpPr>
        <p:grpSpPr>
          <a:xfrm>
            <a:off x="4992690" y="4368788"/>
            <a:ext cx="1887372" cy="615979"/>
            <a:chOff x="3652869" y="1922004"/>
            <a:chExt cx="1887372" cy="615979"/>
          </a:xfrm>
        </p:grpSpPr>
        <p:sp>
          <p:nvSpPr>
            <p:cNvPr id="550" name="Rectangle à coins arrondis 549"/>
            <p:cNvSpPr/>
            <p:nvPr/>
          </p:nvSpPr>
          <p:spPr>
            <a:xfrm rot="19891217">
              <a:off x="3652869" y="1922004"/>
              <a:ext cx="1887372" cy="615979"/>
            </a:xfrm>
            <a:prstGeom prst="roundRect">
              <a:avLst>
                <a:gd name="adj" fmla="val 2445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dkEdge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51" name="ZoneTexte 550"/>
            <p:cNvSpPr txBox="1"/>
            <p:nvPr/>
          </p:nvSpPr>
          <p:spPr>
            <a:xfrm rot="20738236">
              <a:off x="3966643" y="1992423"/>
              <a:ext cx="1285884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dkEdge"/>
          </p:spPr>
          <p:txBody>
            <a:bodyPr wrap="square" rtlCol="1">
              <a:spAutoFit/>
            </a:bodyPr>
            <a:lstStyle/>
            <a:p>
              <a:pPr algn="ctr"/>
              <a:r>
                <a:rPr lang="ar-MA" b="1" cap="all" dirty="0" smtClean="0">
                  <a:ln/>
                  <a:solidFill>
                    <a:schemeClr val="accent3">
                      <a:lumMod val="50000"/>
                    </a:schemeClr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cs typeface="Mudir MT" pitchFamily="2" charset="-78"/>
                </a:rPr>
                <a:t>مـــمــحـــاة</a:t>
              </a:r>
            </a:p>
          </p:txBody>
        </p:sp>
      </p:grpSp>
      <p:sp>
        <p:nvSpPr>
          <p:cNvPr id="554" name="Arrondir un rectangle avec un coin du même côté 553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55" name="Picture 4"/>
          <p:cNvPicPr>
            <a:picLocks noChangeAspect="1" noChangeArrowheads="1"/>
          </p:cNvPicPr>
          <p:nvPr/>
        </p:nvPicPr>
        <p:blipFill>
          <a:blip r:embed="rId6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9" name="Arrondir un rectangle avec un coin du même côté 558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60" name="Arrondir un rectangle avec un coin du même côté 559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99" name="Picture 2"/>
          <p:cNvPicPr>
            <a:picLocks noChangeAspect="1" noChangeArrowheads="1"/>
          </p:cNvPicPr>
          <p:nvPr/>
        </p:nvPicPr>
        <p:blipFill>
          <a:blip r:embed="rId7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1" name="Rectangle 600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602" name="Picture 5"/>
          <p:cNvPicPr>
            <a:picLocks noChangeAspect="1" noChangeArrowheads="1"/>
          </p:cNvPicPr>
          <p:nvPr/>
        </p:nvPicPr>
        <p:blipFill>
          <a:blip r:embed="rId8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3" name="Rectangle 602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604" name="Rectangle 603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6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7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7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-6.35838E-7 L 0.00382 -0.3701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600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00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00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6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6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7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7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7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2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7341E-7 L 0.15659 -0.00555 " pathEditMode="relative" rAng="0" ptsTypes="AA">
                                      <p:cBhvr>
                                        <p:cTn id="69" dur="22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200"/>
                            </p:stCondLst>
                            <p:childTnLst>
                              <p:par>
                                <p:cTn id="7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6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6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7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7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7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7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20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694 L -2.22222E-6 -0.03884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48" presetClass="exit" presetSubtype="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2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2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2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2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8" presetClass="exit" presetSubtype="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0" presetClass="path" presetSubtype="0" accel="5000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625 0.11329 C -0.05555 -0.08208 -0.05555 -0.0363 -0.05382 -0.37041 C -0.04896 -0.3281 -0.04965 -0.28278 -0.04739 -0.23954 C -0.0467 -0.12232 -0.04826 -0.00417 -0.04514 0.11329 C -0.04496 0.12185 -0.0401 0.09965 -0.03889 0.09156 C -0.03594 0.07283 -0.03472 0.05387 -0.03246 0.03491 C -0.02986 0.01456 -0.02378 -0.0259 -0.02378 -0.02567 C -0.02083 -0.08578 -0.02812 -0.14128 -0.02812 -0.20047 C -0.02812 -0.21295 -0.02691 -0.17457 -0.02604 -0.16162 C -0.02552 -0.15284 -0.02465 -0.14405 -0.02378 -0.13526 C -0.02743 -0.04995 -0.03229 0.03352 -0.03663 0.11768 C -0.03559 -0.02706 -0.04149 -0.09989 -0.03021 -0.21365 C -0.03246 -0.15422 -0.0342 -0.0948 -0.03663 -0.03492 C -0.03715 -0.02058 -0.03194 0.01225 -0.03889 0.00901 C -0.0467 0.00531 -0.04305 -0.02313 -0.04514 -0.03885 C -0.04618 -0.03376 -0.04982 -0.00208 -0.05173 -0.04347 C -0.05243 -0.05365 -0.04965 -0.06359 -0.04965 -0.07399 " pathEditMode="relative" rAng="0" ptsTypes="ffffffffffffffffA">
                                      <p:cBhvr>
                                        <p:cTn id="126" dur="20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-238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14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00"/>
                            </p:stCondLst>
                            <p:childTnLst>
                              <p:par>
                                <p:cTn id="13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2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grpSp>
        <p:nvGrpSpPr>
          <p:cNvPr id="133" name="Groupe 427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34" name="Groupe 394"/>
            <p:cNvGrpSpPr/>
            <p:nvPr/>
          </p:nvGrpSpPr>
          <p:grpSpPr>
            <a:xfrm>
              <a:off x="-153351" y="785794"/>
              <a:ext cx="7436797" cy="4821947"/>
              <a:chOff x="-153351" y="785794"/>
              <a:chExt cx="7436797" cy="4821947"/>
            </a:xfrm>
          </p:grpSpPr>
          <p:grpSp>
            <p:nvGrpSpPr>
              <p:cNvPr id="135" name="Groupe 307"/>
              <p:cNvGrpSpPr/>
              <p:nvPr/>
            </p:nvGrpSpPr>
            <p:grpSpPr>
              <a:xfrm>
                <a:off x="65559" y="785794"/>
                <a:ext cx="7217887" cy="4786968"/>
                <a:chOff x="65559" y="785794"/>
                <a:chExt cx="7217887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15206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6" name="Groupe 281"/>
                <p:cNvGrpSpPr/>
                <p:nvPr/>
              </p:nvGrpSpPr>
              <p:grpSpPr>
                <a:xfrm>
                  <a:off x="65559" y="1042417"/>
                  <a:ext cx="7186661" cy="4156429"/>
                  <a:chOff x="65559" y="1042417"/>
                  <a:chExt cx="7186661" cy="4156429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773822" y="3112266"/>
                    <a:ext cx="4140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405824" y="3128052"/>
                    <a:ext cx="4140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e 335"/>
                  <p:cNvGrpSpPr/>
                  <p:nvPr/>
                </p:nvGrpSpPr>
                <p:grpSpPr>
                  <a:xfrm>
                    <a:off x="3730786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3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2" name="Connecteur droit 36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3" name="Connecteur droit 36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7" name="Groupe 365"/>
                  <p:cNvGrpSpPr/>
                  <p:nvPr/>
                </p:nvGrpSpPr>
                <p:grpSpPr>
                  <a:xfrm>
                    <a:off x="3475415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4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2" name="Connecteur droit 39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3" name="Connecteur droit 39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7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8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0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1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2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3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8" name="Groupe 524"/>
              <p:cNvGrpSpPr/>
              <p:nvPr/>
            </p:nvGrpSpPr>
            <p:grpSpPr>
              <a:xfrm>
                <a:off x="4714876" y="1071545"/>
                <a:ext cx="1500198" cy="428633"/>
                <a:chOff x="1214414" y="3520200"/>
                <a:chExt cx="4500594" cy="369336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4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9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e 427"/>
          <p:cNvGrpSpPr/>
          <p:nvPr/>
        </p:nvGrpSpPr>
        <p:grpSpPr>
          <a:xfrm>
            <a:off x="3849746" y="4247183"/>
            <a:ext cx="2989066" cy="713511"/>
            <a:chOff x="3849746" y="4247183"/>
            <a:chExt cx="2989066" cy="713511"/>
          </a:xfrm>
        </p:grpSpPr>
        <p:grpSp>
          <p:nvGrpSpPr>
            <p:cNvPr id="171" name="Groupe 427"/>
            <p:cNvGrpSpPr/>
            <p:nvPr/>
          </p:nvGrpSpPr>
          <p:grpSpPr>
            <a:xfrm>
              <a:off x="3849746" y="4476529"/>
              <a:ext cx="2989066" cy="484165"/>
              <a:chOff x="3849746" y="4476529"/>
              <a:chExt cx="2989066" cy="484165"/>
            </a:xfrm>
          </p:grpSpPr>
          <p:grpSp>
            <p:nvGrpSpPr>
              <p:cNvPr id="172" name="Groupe 427"/>
              <p:cNvGrpSpPr/>
              <p:nvPr/>
            </p:nvGrpSpPr>
            <p:grpSpPr>
              <a:xfrm>
                <a:off x="3849746" y="4697701"/>
                <a:ext cx="2772000" cy="262993"/>
                <a:chOff x="3849746" y="4697701"/>
                <a:chExt cx="2772000" cy="262993"/>
              </a:xfrm>
            </p:grpSpPr>
            <p:cxnSp>
              <p:nvCxnSpPr>
                <p:cNvPr id="528" name="Connecteur droit 527"/>
                <p:cNvCxnSpPr/>
                <p:nvPr/>
              </p:nvCxnSpPr>
              <p:spPr>
                <a:xfrm>
                  <a:off x="3849746" y="4716062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Connecteur droit 536"/>
                <p:cNvCxnSpPr/>
                <p:nvPr/>
              </p:nvCxnSpPr>
              <p:spPr>
                <a:xfrm>
                  <a:off x="3849746" y="4959106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1" name="Connecteur droit 540"/>
                <p:cNvCxnSpPr/>
                <p:nvPr/>
              </p:nvCxnSpPr>
              <p:spPr>
                <a:xfrm rot="5400000" flipH="1" flipV="1">
                  <a:off x="6486628" y="4822907"/>
                  <a:ext cx="25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8" name="Connecteur droit 557"/>
              <p:cNvCxnSpPr/>
              <p:nvPr/>
            </p:nvCxnSpPr>
            <p:spPr>
              <a:xfrm>
                <a:off x="3849746" y="4487161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Connecteur droit 560"/>
              <p:cNvCxnSpPr/>
              <p:nvPr/>
            </p:nvCxnSpPr>
            <p:spPr>
              <a:xfrm>
                <a:off x="3849746" y="4717505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Connecteur droit 599"/>
              <p:cNvCxnSpPr/>
              <p:nvPr/>
            </p:nvCxnSpPr>
            <p:spPr>
              <a:xfrm rot="5400000" flipH="1" flipV="1">
                <a:off x="6712018" y="4601735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4" name="Connecteur droit 533"/>
            <p:cNvCxnSpPr/>
            <p:nvPr/>
          </p:nvCxnSpPr>
          <p:spPr>
            <a:xfrm>
              <a:off x="3849746" y="4263123"/>
              <a:ext cx="29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Connecteur droit 539"/>
            <p:cNvCxnSpPr/>
            <p:nvPr/>
          </p:nvCxnSpPr>
          <p:spPr>
            <a:xfrm rot="5400000" flipH="1" flipV="1">
              <a:off x="6661735" y="43723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e 535"/>
          <p:cNvGrpSpPr/>
          <p:nvPr/>
        </p:nvGrpSpPr>
        <p:grpSpPr>
          <a:xfrm>
            <a:off x="3858801" y="3794542"/>
            <a:ext cx="2592000" cy="481692"/>
            <a:chOff x="3858801" y="3794542"/>
            <a:chExt cx="2592000" cy="481692"/>
          </a:xfrm>
        </p:grpSpPr>
        <p:grpSp>
          <p:nvGrpSpPr>
            <p:cNvPr id="174" name="Groupe 397"/>
            <p:cNvGrpSpPr/>
            <p:nvPr/>
          </p:nvGrpSpPr>
          <p:grpSpPr>
            <a:xfrm>
              <a:off x="3858801" y="4024234"/>
              <a:ext cx="2592000" cy="252000"/>
              <a:chOff x="3858801" y="4024234"/>
              <a:chExt cx="2592000" cy="252000"/>
            </a:xfrm>
          </p:grpSpPr>
          <p:cxnSp>
            <p:nvCxnSpPr>
              <p:cNvPr id="549" name="Connecteur droit 548"/>
              <p:cNvCxnSpPr/>
              <p:nvPr/>
            </p:nvCxnSpPr>
            <p:spPr>
              <a:xfrm>
                <a:off x="3858801" y="4035020"/>
                <a:ext cx="259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Connecteur droit 551"/>
              <p:cNvCxnSpPr/>
              <p:nvPr/>
            </p:nvCxnSpPr>
            <p:spPr>
              <a:xfrm rot="5400000" flipH="1" flipV="1">
                <a:off x="6313600" y="4149440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1" name="Connecteur droit 520"/>
            <p:cNvCxnSpPr/>
            <p:nvPr/>
          </p:nvCxnSpPr>
          <p:spPr>
            <a:xfrm>
              <a:off x="3862446" y="3805328"/>
              <a:ext cx="22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Connecteur droit 524"/>
            <p:cNvCxnSpPr/>
            <p:nvPr/>
          </p:nvCxnSpPr>
          <p:spPr>
            <a:xfrm rot="5400000" flipH="1" flipV="1">
              <a:off x="6005730" y="391974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5" name="Rectangle à coins arrondis 394"/>
          <p:cNvSpPr/>
          <p:nvPr/>
        </p:nvSpPr>
        <p:spPr>
          <a:xfrm>
            <a:off x="7500958" y="4071942"/>
            <a:ext cx="1500198" cy="857256"/>
          </a:xfrm>
          <a:prstGeom prst="wedgeRoundRectCallout">
            <a:avLst>
              <a:gd name="adj1" fmla="val -282422"/>
              <a:gd name="adj2" fmla="val 194351"/>
              <a:gd name="adj3" fmla="val 16667"/>
            </a:avLst>
          </a:prstGeom>
          <a:solidFill>
            <a:schemeClr val="accent1">
              <a:lumMod val="75000"/>
            </a:schemeClr>
          </a:solidFill>
          <a:ln w="19050"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الفئة : 45 -  49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الجنس : ذكور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العدد :  679 </a:t>
            </a:r>
          </a:p>
        </p:txBody>
      </p:sp>
      <p:grpSp>
        <p:nvGrpSpPr>
          <p:cNvPr id="175" name="Groupe 427"/>
          <p:cNvGrpSpPr/>
          <p:nvPr/>
        </p:nvGrpSpPr>
        <p:grpSpPr>
          <a:xfrm>
            <a:off x="3857684" y="3555316"/>
            <a:ext cx="1836000" cy="252000"/>
            <a:chOff x="3857684" y="3555316"/>
            <a:chExt cx="1836000" cy="252000"/>
          </a:xfrm>
        </p:grpSpPr>
        <p:cxnSp>
          <p:nvCxnSpPr>
            <p:cNvPr id="553" name="Connecteur droit 552"/>
            <p:cNvCxnSpPr/>
            <p:nvPr/>
          </p:nvCxnSpPr>
          <p:spPr>
            <a:xfrm>
              <a:off x="3857684" y="3570377"/>
              <a:ext cx="183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Connecteur droit 555"/>
            <p:cNvCxnSpPr/>
            <p:nvPr/>
          </p:nvCxnSpPr>
          <p:spPr>
            <a:xfrm rot="5400000" flipH="1" flipV="1">
              <a:off x="5551702" y="3680522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e 427"/>
          <p:cNvGrpSpPr/>
          <p:nvPr/>
        </p:nvGrpSpPr>
        <p:grpSpPr>
          <a:xfrm>
            <a:off x="3857686" y="3333535"/>
            <a:ext cx="1620000" cy="252000"/>
            <a:chOff x="3857686" y="3333535"/>
            <a:chExt cx="1620000" cy="252000"/>
          </a:xfrm>
        </p:grpSpPr>
        <p:cxnSp>
          <p:nvCxnSpPr>
            <p:cNvPr id="618" name="Connecteur droit 617"/>
            <p:cNvCxnSpPr/>
            <p:nvPr/>
          </p:nvCxnSpPr>
          <p:spPr>
            <a:xfrm>
              <a:off x="3857686" y="3342454"/>
              <a:ext cx="162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Connecteur droit 620"/>
            <p:cNvCxnSpPr/>
            <p:nvPr/>
          </p:nvCxnSpPr>
          <p:spPr>
            <a:xfrm rot="5400000" flipH="1" flipV="1">
              <a:off x="5350090" y="3458741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8" name="Groupe 427"/>
          <p:cNvGrpSpPr/>
          <p:nvPr/>
        </p:nvGrpSpPr>
        <p:grpSpPr>
          <a:xfrm>
            <a:off x="3845193" y="3106083"/>
            <a:ext cx="1476000" cy="252000"/>
            <a:chOff x="3845193" y="3106083"/>
            <a:chExt cx="1476000" cy="252000"/>
          </a:xfrm>
        </p:grpSpPr>
        <p:cxnSp>
          <p:nvCxnSpPr>
            <p:cNvPr id="524" name="Connecteur droit 523"/>
            <p:cNvCxnSpPr/>
            <p:nvPr/>
          </p:nvCxnSpPr>
          <p:spPr>
            <a:xfrm>
              <a:off x="3845193" y="3129656"/>
              <a:ext cx="147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Connecteur droit 541"/>
            <p:cNvCxnSpPr/>
            <p:nvPr/>
          </p:nvCxnSpPr>
          <p:spPr>
            <a:xfrm rot="5400000" flipH="1" flipV="1">
              <a:off x="5186574" y="32312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43" name="Image 542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 flipV="1">
            <a:off x="5008567" y="1679544"/>
            <a:ext cx="1467558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48" name="Connecteur droit 547"/>
          <p:cNvCxnSpPr/>
          <p:nvPr/>
        </p:nvCxnSpPr>
        <p:spPr>
          <a:xfrm rot="5400000" flipH="1" flipV="1">
            <a:off x="3798671" y="3940114"/>
            <a:ext cx="2520000" cy="0"/>
          </a:xfrm>
          <a:prstGeom prst="line">
            <a:avLst/>
          </a:prstGeom>
          <a:ln w="28575">
            <a:solidFill>
              <a:srgbClr val="996633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4" name="Image 553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22254" y="574361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5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370059" y="1051348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59" name="Connecteur droit 558"/>
          <p:cNvCxnSpPr/>
          <p:nvPr/>
        </p:nvCxnSpPr>
        <p:spPr>
          <a:xfrm>
            <a:off x="3845193" y="2882004"/>
            <a:ext cx="1224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0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5555722" y="3371870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pic>
        <p:nvPicPr>
          <p:cNvPr id="599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5602272" y="1185376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601" name="Connecteur droit 600"/>
          <p:cNvCxnSpPr/>
          <p:nvPr/>
        </p:nvCxnSpPr>
        <p:spPr>
          <a:xfrm rot="5400000" flipH="1" flipV="1">
            <a:off x="4926223" y="2996337"/>
            <a:ext cx="25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2" name="Groupe 601"/>
          <p:cNvGrpSpPr/>
          <p:nvPr/>
        </p:nvGrpSpPr>
        <p:grpSpPr>
          <a:xfrm>
            <a:off x="4552843" y="193652"/>
            <a:ext cx="428628" cy="3011490"/>
            <a:chOff x="5786446" y="774700"/>
            <a:chExt cx="428628" cy="3011490"/>
          </a:xfrm>
        </p:grpSpPr>
        <p:sp>
          <p:nvSpPr>
            <p:cNvPr id="603" name="Rectangle 602"/>
            <p:cNvSpPr/>
            <p:nvPr/>
          </p:nvSpPr>
          <p:spPr>
            <a:xfrm>
              <a:off x="5786446" y="785794"/>
              <a:ext cx="428628" cy="3000396"/>
            </a:xfrm>
            <a:prstGeom prst="rect">
              <a:avLst/>
            </a:prstGeom>
            <a:solidFill>
              <a:schemeClr val="accent1">
                <a:lumMod val="75000"/>
                <a:alpha val="35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4" name="Forme libre 603"/>
            <p:cNvSpPr/>
            <p:nvPr/>
          </p:nvSpPr>
          <p:spPr>
            <a:xfrm>
              <a:off x="6083300" y="774700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5" name="Forme libre 604"/>
            <p:cNvSpPr/>
            <p:nvPr/>
          </p:nvSpPr>
          <p:spPr>
            <a:xfrm>
              <a:off x="5883284" y="785794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6" name="Rectangle à coins arrondis 605"/>
            <p:cNvSpPr/>
            <p:nvPr/>
          </p:nvSpPr>
          <p:spPr>
            <a:xfrm>
              <a:off x="5962660" y="1878002"/>
              <a:ext cx="71438" cy="85725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</p:grpSp>
      <p:grpSp>
        <p:nvGrpSpPr>
          <p:cNvPr id="607" name="Groupe 224"/>
          <p:cNvGrpSpPr/>
          <p:nvPr/>
        </p:nvGrpSpPr>
        <p:grpSpPr>
          <a:xfrm>
            <a:off x="4732339" y="4368788"/>
            <a:ext cx="1887372" cy="615979"/>
            <a:chOff x="3652869" y="1922004"/>
            <a:chExt cx="1887372" cy="615979"/>
          </a:xfrm>
        </p:grpSpPr>
        <p:sp>
          <p:nvSpPr>
            <p:cNvPr id="608" name="Rectangle à coins arrondis 607"/>
            <p:cNvSpPr/>
            <p:nvPr/>
          </p:nvSpPr>
          <p:spPr>
            <a:xfrm rot="19891217">
              <a:off x="3652869" y="1922004"/>
              <a:ext cx="1887372" cy="615979"/>
            </a:xfrm>
            <a:prstGeom prst="roundRect">
              <a:avLst>
                <a:gd name="adj" fmla="val 2445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dkEdge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9" name="ZoneTexte 608"/>
            <p:cNvSpPr txBox="1"/>
            <p:nvPr/>
          </p:nvSpPr>
          <p:spPr>
            <a:xfrm rot="20738236">
              <a:off x="3966643" y="1992423"/>
              <a:ext cx="1285884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dkEdge"/>
          </p:spPr>
          <p:txBody>
            <a:bodyPr wrap="square" rtlCol="1">
              <a:spAutoFit/>
            </a:bodyPr>
            <a:lstStyle/>
            <a:p>
              <a:pPr algn="ctr"/>
              <a:r>
                <a:rPr lang="ar-MA" b="1" cap="all" dirty="0" smtClean="0">
                  <a:ln/>
                  <a:solidFill>
                    <a:schemeClr val="accent3">
                      <a:lumMod val="50000"/>
                    </a:schemeClr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cs typeface="Mudir MT" pitchFamily="2" charset="-78"/>
                </a:rPr>
                <a:t>مـــمــحـــاة</a:t>
              </a:r>
            </a:p>
          </p:txBody>
        </p:sp>
      </p:grpSp>
      <p:sp>
        <p:nvSpPr>
          <p:cNvPr id="431" name="Arrondir un rectangle avec un coin du même côté 430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446" name="Picture 4"/>
          <p:cNvPicPr>
            <a:picLocks noChangeAspect="1" noChangeArrowheads="1"/>
          </p:cNvPicPr>
          <p:nvPr/>
        </p:nvPicPr>
        <p:blipFill>
          <a:blip r:embed="rId6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6" name="Arrondir un rectangle avec un coin du même côté 515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22" name="Arrondir un rectangle avec un coin du même côté 521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36" name="Picture 2"/>
          <p:cNvPicPr>
            <a:picLocks noChangeAspect="1" noChangeArrowheads="1"/>
          </p:cNvPicPr>
          <p:nvPr/>
        </p:nvPicPr>
        <p:blipFill>
          <a:blip r:embed="rId7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38" name="Rectangle 537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44" name="Picture 5"/>
          <p:cNvPicPr>
            <a:picLocks noChangeAspect="1" noChangeArrowheads="1"/>
          </p:cNvPicPr>
          <p:nvPr/>
        </p:nvPicPr>
        <p:blipFill>
          <a:blip r:embed="rId8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5" name="Rectangle 544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46" name="Rectangle 545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6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7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7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-6.35838E-7 L 0.00382 -0.3701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6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6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6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700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700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00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7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2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45087E-6 L 0.13264 -0.00531 " pathEditMode="relative" rAng="0" ptsTypes="AA">
                                      <p:cBhvr>
                                        <p:cTn id="69" dur="2200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200"/>
                            </p:stCondLst>
                            <p:childTnLst>
                              <p:par>
                                <p:cTn id="7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6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6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7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7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7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7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20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694 L -2.22222E-6 -0.03884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48" presetClass="exit" presetSubtype="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2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2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2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2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8" presetClass="exit" presetSubtype="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6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0" presetClass="path" presetSubtype="0" accel="5000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625 0.11329 C -0.05555 -0.08208 -0.05555 -0.0363 -0.05382 -0.37041 C -0.04896 -0.3281 -0.04965 -0.28278 -0.04739 -0.23954 C -0.0467 -0.12232 -0.04826 -0.00417 -0.04514 0.11329 C -0.04496 0.12185 -0.0401 0.09965 -0.03889 0.09156 C -0.03594 0.07283 -0.03472 0.05387 -0.03246 0.03491 C -0.02986 0.01456 -0.02378 -0.0259 -0.02378 -0.02567 C -0.02083 -0.08578 -0.02812 -0.14128 -0.02812 -0.20047 C -0.02812 -0.21295 -0.02691 -0.17457 -0.02604 -0.16162 C -0.02552 -0.15284 -0.02465 -0.14405 -0.02378 -0.13526 C -0.02743 -0.04995 -0.03229 0.03352 -0.03663 0.11768 C -0.03559 -0.02706 -0.04149 -0.09989 -0.03021 -0.21365 C -0.03246 -0.15422 -0.0342 -0.0948 -0.03663 -0.03492 C -0.03715 -0.02058 -0.03194 0.01225 -0.03889 0.00901 C -0.0467 0.00531 -0.04305 -0.02313 -0.04514 -0.03885 C -0.04618 -0.03376 -0.04982 -0.00208 -0.05173 -0.04347 C -0.05243 -0.05365 -0.04965 -0.06359 -0.04965 -0.07399 " pathEditMode="relative" rAng="0" ptsTypes="ffffffffffffffffA">
                                      <p:cBhvr>
                                        <p:cTn id="126" dur="2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-238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14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00"/>
                            </p:stCondLst>
                            <p:childTnLst>
                              <p:par>
                                <p:cTn id="13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6968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" name="Groupe 207"/>
          <p:cNvGrpSpPr/>
          <p:nvPr/>
        </p:nvGrpSpPr>
        <p:grpSpPr>
          <a:xfrm>
            <a:off x="0" y="5857868"/>
            <a:ext cx="1235376" cy="1000132"/>
            <a:chOff x="1857356" y="2214554"/>
            <a:chExt cx="1235376" cy="1000132"/>
          </a:xfrm>
        </p:grpSpPr>
        <p:grpSp>
          <p:nvGrpSpPr>
            <p:cNvPr id="13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14" name="Group 3"/>
            <p:cNvGrpSpPr>
              <a:grpSpLocks/>
            </p:cNvGrpSpPr>
            <p:nvPr/>
          </p:nvGrpSpPr>
          <p:grpSpPr bwMode="auto">
            <a:xfrm>
              <a:off x="1857356" y="2857496"/>
              <a:ext cx="928694" cy="357190"/>
              <a:chOff x="4029" y="3436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>
                <a:off x="4029" y="3436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4561" y="3637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29" name="Arrondir un rectangle avec un coin du même côté 228"/>
          <p:cNvSpPr/>
          <p:nvPr/>
        </p:nvSpPr>
        <p:spPr>
          <a:xfrm>
            <a:off x="7827831" y="4629158"/>
            <a:ext cx="714380" cy="357190"/>
          </a:xfrm>
          <a:prstGeom prst="round2Same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MA" b="1" dirty="0" smtClean="0"/>
              <a:t>ذكور</a:t>
            </a:r>
            <a:endParaRPr lang="ar-MA" b="1" dirty="0"/>
          </a:p>
        </p:txBody>
      </p:sp>
      <p:sp>
        <p:nvSpPr>
          <p:cNvPr id="230" name="Arrondir un rectangle avec un coin du même côté 229"/>
          <p:cNvSpPr/>
          <p:nvPr/>
        </p:nvSpPr>
        <p:spPr>
          <a:xfrm>
            <a:off x="7827831" y="5043498"/>
            <a:ext cx="714380" cy="357190"/>
          </a:xfrm>
          <a:prstGeom prst="round2SameRect">
            <a:avLst>
              <a:gd name="adj1" fmla="val 0"/>
              <a:gd name="adj2" fmla="val 2400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MA" b="1" dirty="0" smtClean="0"/>
              <a:t>إناث</a:t>
            </a:r>
            <a:endParaRPr lang="ar-MA" b="1" dirty="0"/>
          </a:p>
        </p:txBody>
      </p:sp>
      <p:grpSp>
        <p:nvGrpSpPr>
          <p:cNvPr id="231" name="Groupe 230"/>
          <p:cNvGrpSpPr/>
          <p:nvPr/>
        </p:nvGrpSpPr>
        <p:grpSpPr>
          <a:xfrm>
            <a:off x="7599229" y="4200530"/>
            <a:ext cx="1044737" cy="417683"/>
            <a:chOff x="6343662" y="1628762"/>
            <a:chExt cx="1044737" cy="417683"/>
          </a:xfrm>
        </p:grpSpPr>
        <p:sp>
          <p:nvSpPr>
            <p:cNvPr id="232" name="Arrondir un rectangle avec un coin du même côté 231"/>
            <p:cNvSpPr/>
            <p:nvPr/>
          </p:nvSpPr>
          <p:spPr>
            <a:xfrm>
              <a:off x="6572264" y="1643050"/>
              <a:ext cx="714380" cy="357190"/>
            </a:xfrm>
            <a:prstGeom prst="round2Same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b="1" dirty="0"/>
            </a:p>
          </p:txBody>
        </p:sp>
        <p:sp>
          <p:nvSpPr>
            <p:cNvPr id="233" name="Forme libre 232"/>
            <p:cNvSpPr/>
            <p:nvPr/>
          </p:nvSpPr>
          <p:spPr>
            <a:xfrm>
              <a:off x="6586538" y="1685925"/>
              <a:ext cx="642937" cy="285750"/>
            </a:xfrm>
            <a:custGeom>
              <a:avLst/>
              <a:gdLst>
                <a:gd name="connsiteX0" fmla="*/ 642937 w 642937"/>
                <a:gd name="connsiteY0" fmla="*/ 0 h 285750"/>
                <a:gd name="connsiteX1" fmla="*/ 0 w 642937"/>
                <a:gd name="connsiteY1" fmla="*/ 28575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42937" h="285750">
                  <a:moveTo>
                    <a:pt x="642937" y="0"/>
                  </a:moveTo>
                  <a:lnTo>
                    <a:pt x="0" y="28575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234" name="ZoneTexte 233"/>
            <p:cNvSpPr txBox="1"/>
            <p:nvPr/>
          </p:nvSpPr>
          <p:spPr>
            <a:xfrm rot="20094039">
              <a:off x="6343662" y="1628762"/>
              <a:ext cx="71438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b="1" dirty="0" smtClean="0">
                  <a:solidFill>
                    <a:schemeClr val="bg1"/>
                  </a:solidFill>
                </a:rPr>
                <a:t>السن</a:t>
              </a:r>
              <a:endParaRPr lang="ar-MA" b="1" dirty="0">
                <a:solidFill>
                  <a:schemeClr val="bg1"/>
                </a:solidFill>
              </a:endParaRPr>
            </a:p>
          </p:txBody>
        </p:sp>
        <p:sp>
          <p:nvSpPr>
            <p:cNvPr id="235" name="ZoneTexte 234"/>
            <p:cNvSpPr txBox="1"/>
            <p:nvPr/>
          </p:nvSpPr>
          <p:spPr>
            <a:xfrm rot="20094039">
              <a:off x="6674019" y="1677113"/>
              <a:ext cx="71438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b="1" dirty="0" smtClean="0">
                  <a:solidFill>
                    <a:schemeClr val="bg1"/>
                  </a:solidFill>
                </a:rPr>
                <a:t>الجنس</a:t>
              </a:r>
              <a:endParaRPr lang="ar-MA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6" name="Groupe 235"/>
          <p:cNvGrpSpPr/>
          <p:nvPr/>
        </p:nvGrpSpPr>
        <p:grpSpPr>
          <a:xfrm>
            <a:off x="7215206" y="4629158"/>
            <a:ext cx="642942" cy="357190"/>
            <a:chOff x="7858148" y="4629158"/>
            <a:chExt cx="642942" cy="357190"/>
          </a:xfrm>
        </p:grpSpPr>
        <p:sp>
          <p:nvSpPr>
            <p:cNvPr id="237" name="Arrondir un rectangle avec un coin du même côté 236"/>
            <p:cNvSpPr/>
            <p:nvPr/>
          </p:nvSpPr>
          <p:spPr>
            <a:xfrm>
              <a:off x="8001024" y="4629158"/>
              <a:ext cx="426884" cy="357190"/>
            </a:xfrm>
            <a:prstGeom prst="round2Same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238" name="ZoneTexte 237"/>
            <p:cNvSpPr txBox="1"/>
            <p:nvPr/>
          </p:nvSpPr>
          <p:spPr>
            <a:xfrm>
              <a:off x="7858148" y="468187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1525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9" name="Groupe 238"/>
          <p:cNvGrpSpPr/>
          <p:nvPr/>
        </p:nvGrpSpPr>
        <p:grpSpPr>
          <a:xfrm>
            <a:off x="7143768" y="4233538"/>
            <a:ext cx="642942" cy="357190"/>
            <a:chOff x="7786710" y="4233538"/>
            <a:chExt cx="642942" cy="357190"/>
          </a:xfrm>
        </p:grpSpPr>
        <p:sp>
          <p:nvSpPr>
            <p:cNvPr id="240" name="Arrondir un rectangle avec un coin du même côté 239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241" name="ZoneTexte 240"/>
            <p:cNvSpPr txBox="1"/>
            <p:nvPr/>
          </p:nvSpPr>
          <p:spPr>
            <a:xfrm>
              <a:off x="778671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4/0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2" name="Groupe 301"/>
          <p:cNvGrpSpPr/>
          <p:nvPr/>
        </p:nvGrpSpPr>
        <p:grpSpPr>
          <a:xfrm>
            <a:off x="7215206" y="5043498"/>
            <a:ext cx="642942" cy="357190"/>
            <a:chOff x="7858148" y="5043498"/>
            <a:chExt cx="642942" cy="357190"/>
          </a:xfrm>
        </p:grpSpPr>
        <p:sp>
          <p:nvSpPr>
            <p:cNvPr id="303" name="Arrondir un rectangle avec un coin du même côté 302"/>
            <p:cNvSpPr/>
            <p:nvPr/>
          </p:nvSpPr>
          <p:spPr>
            <a:xfrm>
              <a:off x="8001024" y="5043498"/>
              <a:ext cx="426884" cy="357190"/>
            </a:xfrm>
            <a:prstGeom prst="round2SameRect">
              <a:avLst>
                <a:gd name="adj1" fmla="val 0"/>
                <a:gd name="adj2" fmla="val 2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04" name="ZoneTexte 303"/>
            <p:cNvSpPr txBox="1"/>
            <p:nvPr/>
          </p:nvSpPr>
          <p:spPr>
            <a:xfrm>
              <a:off x="7858148" y="509621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1462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6" name="Groupe 305"/>
          <p:cNvGrpSpPr/>
          <p:nvPr/>
        </p:nvGrpSpPr>
        <p:grpSpPr>
          <a:xfrm>
            <a:off x="6758002" y="4629158"/>
            <a:ext cx="642942" cy="357190"/>
            <a:chOff x="7858148" y="4629158"/>
            <a:chExt cx="642942" cy="357190"/>
          </a:xfrm>
        </p:grpSpPr>
        <p:sp>
          <p:nvSpPr>
            <p:cNvPr id="320" name="Arrondir un rectangle avec un coin du même côté 319"/>
            <p:cNvSpPr/>
            <p:nvPr/>
          </p:nvSpPr>
          <p:spPr>
            <a:xfrm>
              <a:off x="8001024" y="4629158"/>
              <a:ext cx="426884" cy="357190"/>
            </a:xfrm>
            <a:prstGeom prst="round2Same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21" name="ZoneTexte 320"/>
            <p:cNvSpPr txBox="1"/>
            <p:nvPr/>
          </p:nvSpPr>
          <p:spPr>
            <a:xfrm>
              <a:off x="7858148" y="468187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1557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2" name="Groupe 321"/>
          <p:cNvGrpSpPr/>
          <p:nvPr/>
        </p:nvGrpSpPr>
        <p:grpSpPr>
          <a:xfrm>
            <a:off x="6715140" y="4233538"/>
            <a:ext cx="642942" cy="357190"/>
            <a:chOff x="7815286" y="4233538"/>
            <a:chExt cx="642942" cy="357190"/>
          </a:xfrm>
        </p:grpSpPr>
        <p:sp>
          <p:nvSpPr>
            <p:cNvPr id="323" name="Arrondir un rectangle avec un coin du même côté 322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24" name="ZoneTexte 323"/>
            <p:cNvSpPr txBox="1"/>
            <p:nvPr/>
          </p:nvSpPr>
          <p:spPr>
            <a:xfrm>
              <a:off x="7815286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9/5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5" name="Groupe 324"/>
          <p:cNvGrpSpPr/>
          <p:nvPr/>
        </p:nvGrpSpPr>
        <p:grpSpPr>
          <a:xfrm>
            <a:off x="6758002" y="5043498"/>
            <a:ext cx="642942" cy="357190"/>
            <a:chOff x="7858148" y="5043498"/>
            <a:chExt cx="642942" cy="357190"/>
          </a:xfrm>
        </p:grpSpPr>
        <p:sp>
          <p:nvSpPr>
            <p:cNvPr id="326" name="Arrondir un rectangle avec un coin du même côté 325"/>
            <p:cNvSpPr/>
            <p:nvPr/>
          </p:nvSpPr>
          <p:spPr>
            <a:xfrm>
              <a:off x="8001024" y="5043498"/>
              <a:ext cx="426884" cy="357190"/>
            </a:xfrm>
            <a:prstGeom prst="round2SameRect">
              <a:avLst>
                <a:gd name="adj1" fmla="val 0"/>
                <a:gd name="adj2" fmla="val 2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27" name="ZoneTexte 326"/>
            <p:cNvSpPr txBox="1"/>
            <p:nvPr/>
          </p:nvSpPr>
          <p:spPr>
            <a:xfrm>
              <a:off x="7858148" y="509621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1504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8" name="Groupe 327"/>
          <p:cNvGrpSpPr/>
          <p:nvPr/>
        </p:nvGrpSpPr>
        <p:grpSpPr>
          <a:xfrm>
            <a:off x="6300800" y="4629158"/>
            <a:ext cx="642942" cy="357190"/>
            <a:chOff x="7858148" y="4629158"/>
            <a:chExt cx="642942" cy="357190"/>
          </a:xfrm>
        </p:grpSpPr>
        <p:sp>
          <p:nvSpPr>
            <p:cNvPr id="329" name="Arrondir un rectangle avec un coin du même côté 328"/>
            <p:cNvSpPr/>
            <p:nvPr/>
          </p:nvSpPr>
          <p:spPr>
            <a:xfrm>
              <a:off x="8001024" y="4629158"/>
              <a:ext cx="426884" cy="357190"/>
            </a:xfrm>
            <a:prstGeom prst="round2Same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30" name="ZoneTexte 329"/>
            <p:cNvSpPr txBox="1"/>
            <p:nvPr/>
          </p:nvSpPr>
          <p:spPr>
            <a:xfrm>
              <a:off x="7858148" y="468187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1644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1" name="Groupe 330"/>
          <p:cNvGrpSpPr/>
          <p:nvPr/>
        </p:nvGrpSpPr>
        <p:grpSpPr>
          <a:xfrm>
            <a:off x="6286512" y="4233538"/>
            <a:ext cx="642942" cy="357190"/>
            <a:chOff x="7843860" y="4233538"/>
            <a:chExt cx="642942" cy="357190"/>
          </a:xfrm>
        </p:grpSpPr>
        <p:sp>
          <p:nvSpPr>
            <p:cNvPr id="332" name="Arrondir un rectangle avec un coin du même côté 331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33" name="ZoneTexte 332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14/10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4" name="Groupe 333"/>
          <p:cNvGrpSpPr/>
          <p:nvPr/>
        </p:nvGrpSpPr>
        <p:grpSpPr>
          <a:xfrm>
            <a:off x="6300800" y="5043498"/>
            <a:ext cx="642942" cy="357190"/>
            <a:chOff x="7858148" y="5043498"/>
            <a:chExt cx="642942" cy="357190"/>
          </a:xfrm>
        </p:grpSpPr>
        <p:sp>
          <p:nvSpPr>
            <p:cNvPr id="335" name="Arrondir un rectangle avec un coin du même côté 334"/>
            <p:cNvSpPr/>
            <p:nvPr/>
          </p:nvSpPr>
          <p:spPr>
            <a:xfrm>
              <a:off x="8001024" y="5043498"/>
              <a:ext cx="426884" cy="357190"/>
            </a:xfrm>
            <a:prstGeom prst="round2SameRect">
              <a:avLst>
                <a:gd name="adj1" fmla="val 0"/>
                <a:gd name="adj2" fmla="val 2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36" name="ZoneTexte 335"/>
            <p:cNvSpPr txBox="1"/>
            <p:nvPr/>
          </p:nvSpPr>
          <p:spPr>
            <a:xfrm>
              <a:off x="7858148" y="509621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1584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7" name="Groupe 336"/>
          <p:cNvGrpSpPr/>
          <p:nvPr/>
        </p:nvGrpSpPr>
        <p:grpSpPr>
          <a:xfrm>
            <a:off x="5843596" y="4629158"/>
            <a:ext cx="642942" cy="357190"/>
            <a:chOff x="7858148" y="4629158"/>
            <a:chExt cx="642942" cy="357190"/>
          </a:xfrm>
        </p:grpSpPr>
        <p:sp>
          <p:nvSpPr>
            <p:cNvPr id="338" name="Arrondir un rectangle avec un coin du même côté 337"/>
            <p:cNvSpPr/>
            <p:nvPr/>
          </p:nvSpPr>
          <p:spPr>
            <a:xfrm>
              <a:off x="8001024" y="4629158"/>
              <a:ext cx="426884" cy="357190"/>
            </a:xfrm>
            <a:prstGeom prst="round2Same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39" name="ZoneTexte 338"/>
            <p:cNvSpPr txBox="1"/>
            <p:nvPr/>
          </p:nvSpPr>
          <p:spPr>
            <a:xfrm>
              <a:off x="7858148" y="468187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1626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0" name="Groupe 339"/>
          <p:cNvGrpSpPr/>
          <p:nvPr/>
        </p:nvGrpSpPr>
        <p:grpSpPr>
          <a:xfrm>
            <a:off x="5829308" y="4233538"/>
            <a:ext cx="642942" cy="357190"/>
            <a:chOff x="7843860" y="4233538"/>
            <a:chExt cx="642942" cy="357190"/>
          </a:xfrm>
        </p:grpSpPr>
        <p:sp>
          <p:nvSpPr>
            <p:cNvPr id="341" name="Arrondir un rectangle avec un coin du même côté 3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42" name="ZoneTexte 341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19/15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3" name="Groupe 342"/>
          <p:cNvGrpSpPr/>
          <p:nvPr/>
        </p:nvGrpSpPr>
        <p:grpSpPr>
          <a:xfrm>
            <a:off x="5843596" y="5043498"/>
            <a:ext cx="642942" cy="357190"/>
            <a:chOff x="7858148" y="5043498"/>
            <a:chExt cx="642942" cy="357190"/>
          </a:xfrm>
        </p:grpSpPr>
        <p:sp>
          <p:nvSpPr>
            <p:cNvPr id="344" name="Arrondir un rectangle avec un coin du même côté 343"/>
            <p:cNvSpPr/>
            <p:nvPr/>
          </p:nvSpPr>
          <p:spPr>
            <a:xfrm>
              <a:off x="8001024" y="5043498"/>
              <a:ext cx="426884" cy="357190"/>
            </a:xfrm>
            <a:prstGeom prst="round2SameRect">
              <a:avLst>
                <a:gd name="adj1" fmla="val 0"/>
                <a:gd name="adj2" fmla="val 2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45" name="ZoneTexte 344"/>
            <p:cNvSpPr txBox="1"/>
            <p:nvPr/>
          </p:nvSpPr>
          <p:spPr>
            <a:xfrm>
              <a:off x="7858148" y="509621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1592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6" name="Groupe 345"/>
          <p:cNvGrpSpPr/>
          <p:nvPr/>
        </p:nvGrpSpPr>
        <p:grpSpPr>
          <a:xfrm>
            <a:off x="5386394" y="4629158"/>
            <a:ext cx="642942" cy="357190"/>
            <a:chOff x="7858148" y="4629158"/>
            <a:chExt cx="642942" cy="357190"/>
          </a:xfrm>
        </p:grpSpPr>
        <p:sp>
          <p:nvSpPr>
            <p:cNvPr id="347" name="Arrondir un rectangle avec un coin du même côté 346"/>
            <p:cNvSpPr/>
            <p:nvPr/>
          </p:nvSpPr>
          <p:spPr>
            <a:xfrm>
              <a:off x="8001024" y="4629158"/>
              <a:ext cx="426884" cy="357190"/>
            </a:xfrm>
            <a:prstGeom prst="round2Same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48" name="ZoneTexte 347"/>
            <p:cNvSpPr txBox="1"/>
            <p:nvPr/>
          </p:nvSpPr>
          <p:spPr>
            <a:xfrm>
              <a:off x="7858148" y="468187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1437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9" name="Groupe 348"/>
          <p:cNvGrpSpPr/>
          <p:nvPr/>
        </p:nvGrpSpPr>
        <p:grpSpPr>
          <a:xfrm>
            <a:off x="5372106" y="4233538"/>
            <a:ext cx="642942" cy="357190"/>
            <a:chOff x="7843860" y="4233538"/>
            <a:chExt cx="642942" cy="357190"/>
          </a:xfrm>
        </p:grpSpPr>
        <p:sp>
          <p:nvSpPr>
            <p:cNvPr id="350" name="Arrondir un rectangle avec un coin du même côté 349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51" name="ZoneTexte 350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24/20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2" name="Groupe 351"/>
          <p:cNvGrpSpPr/>
          <p:nvPr/>
        </p:nvGrpSpPr>
        <p:grpSpPr>
          <a:xfrm>
            <a:off x="5386394" y="5043498"/>
            <a:ext cx="642942" cy="357190"/>
            <a:chOff x="7858148" y="5043498"/>
            <a:chExt cx="642942" cy="357190"/>
          </a:xfrm>
        </p:grpSpPr>
        <p:sp>
          <p:nvSpPr>
            <p:cNvPr id="353" name="Arrondir un rectangle avec un coin du même côté 352"/>
            <p:cNvSpPr/>
            <p:nvPr/>
          </p:nvSpPr>
          <p:spPr>
            <a:xfrm>
              <a:off x="8001024" y="5043498"/>
              <a:ext cx="426884" cy="357190"/>
            </a:xfrm>
            <a:prstGeom prst="round2SameRect">
              <a:avLst>
                <a:gd name="adj1" fmla="val 0"/>
                <a:gd name="adj2" fmla="val 2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54" name="ZoneTexte 353"/>
            <p:cNvSpPr txBox="1"/>
            <p:nvPr/>
          </p:nvSpPr>
          <p:spPr>
            <a:xfrm>
              <a:off x="7858148" y="509621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1455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5" name="Groupe 354"/>
          <p:cNvGrpSpPr/>
          <p:nvPr/>
        </p:nvGrpSpPr>
        <p:grpSpPr>
          <a:xfrm>
            <a:off x="4929190" y="4629158"/>
            <a:ext cx="642942" cy="357190"/>
            <a:chOff x="7858148" y="4629158"/>
            <a:chExt cx="642942" cy="357190"/>
          </a:xfrm>
        </p:grpSpPr>
        <p:sp>
          <p:nvSpPr>
            <p:cNvPr id="356" name="Arrondir un rectangle avec un coin du même côté 355"/>
            <p:cNvSpPr/>
            <p:nvPr/>
          </p:nvSpPr>
          <p:spPr>
            <a:xfrm>
              <a:off x="8001024" y="4629158"/>
              <a:ext cx="426884" cy="357190"/>
            </a:xfrm>
            <a:prstGeom prst="round2Same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57" name="ZoneTexte 356"/>
            <p:cNvSpPr txBox="1"/>
            <p:nvPr/>
          </p:nvSpPr>
          <p:spPr>
            <a:xfrm>
              <a:off x="7858148" y="468187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1274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8" name="Groupe 357"/>
          <p:cNvGrpSpPr/>
          <p:nvPr/>
        </p:nvGrpSpPr>
        <p:grpSpPr>
          <a:xfrm>
            <a:off x="4914902" y="4233538"/>
            <a:ext cx="642942" cy="357190"/>
            <a:chOff x="7843860" y="4233538"/>
            <a:chExt cx="642942" cy="357190"/>
          </a:xfrm>
        </p:grpSpPr>
        <p:sp>
          <p:nvSpPr>
            <p:cNvPr id="359" name="Arrondir un rectangle avec un coin du même côté 358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60" name="ZoneTexte 359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29/25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1" name="Groupe 360"/>
          <p:cNvGrpSpPr/>
          <p:nvPr/>
        </p:nvGrpSpPr>
        <p:grpSpPr>
          <a:xfrm>
            <a:off x="4929190" y="5043498"/>
            <a:ext cx="642942" cy="357190"/>
            <a:chOff x="7858148" y="5043498"/>
            <a:chExt cx="642942" cy="357190"/>
          </a:xfrm>
        </p:grpSpPr>
        <p:sp>
          <p:nvSpPr>
            <p:cNvPr id="362" name="Arrondir un rectangle avec un coin du même côté 361"/>
            <p:cNvSpPr/>
            <p:nvPr/>
          </p:nvSpPr>
          <p:spPr>
            <a:xfrm>
              <a:off x="8001024" y="5043498"/>
              <a:ext cx="426884" cy="357190"/>
            </a:xfrm>
            <a:prstGeom prst="round2SameRect">
              <a:avLst>
                <a:gd name="adj1" fmla="val 0"/>
                <a:gd name="adj2" fmla="val 2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63" name="ZoneTexte 362"/>
            <p:cNvSpPr txBox="1"/>
            <p:nvPr/>
          </p:nvSpPr>
          <p:spPr>
            <a:xfrm>
              <a:off x="7858148" y="509621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1311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4" name="Groupe 363"/>
          <p:cNvGrpSpPr/>
          <p:nvPr/>
        </p:nvGrpSpPr>
        <p:grpSpPr>
          <a:xfrm>
            <a:off x="4471988" y="4629158"/>
            <a:ext cx="642942" cy="357190"/>
            <a:chOff x="7858148" y="4629158"/>
            <a:chExt cx="642942" cy="357190"/>
          </a:xfrm>
        </p:grpSpPr>
        <p:sp>
          <p:nvSpPr>
            <p:cNvPr id="365" name="Arrondir un rectangle avec un coin du même côté 364"/>
            <p:cNvSpPr/>
            <p:nvPr/>
          </p:nvSpPr>
          <p:spPr>
            <a:xfrm>
              <a:off x="8001024" y="4629158"/>
              <a:ext cx="426884" cy="357190"/>
            </a:xfrm>
            <a:prstGeom prst="round2Same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66" name="ZoneTexte 365"/>
            <p:cNvSpPr txBox="1"/>
            <p:nvPr/>
          </p:nvSpPr>
          <p:spPr>
            <a:xfrm>
              <a:off x="7858148" y="468187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1009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7" name="Groupe 366"/>
          <p:cNvGrpSpPr/>
          <p:nvPr/>
        </p:nvGrpSpPr>
        <p:grpSpPr>
          <a:xfrm>
            <a:off x="4457700" y="4233538"/>
            <a:ext cx="642942" cy="357190"/>
            <a:chOff x="7843860" y="4233538"/>
            <a:chExt cx="642942" cy="357190"/>
          </a:xfrm>
        </p:grpSpPr>
        <p:sp>
          <p:nvSpPr>
            <p:cNvPr id="368" name="Arrondir un rectangle avec un coin du même côté 367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69" name="ZoneTexte 368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34/30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0" name="Groupe 369"/>
          <p:cNvGrpSpPr/>
          <p:nvPr/>
        </p:nvGrpSpPr>
        <p:grpSpPr>
          <a:xfrm>
            <a:off x="4471988" y="5043498"/>
            <a:ext cx="642942" cy="357190"/>
            <a:chOff x="7858148" y="5043498"/>
            <a:chExt cx="642942" cy="357190"/>
          </a:xfrm>
        </p:grpSpPr>
        <p:sp>
          <p:nvSpPr>
            <p:cNvPr id="371" name="Arrondir un rectangle avec un coin du même côté 370"/>
            <p:cNvSpPr/>
            <p:nvPr/>
          </p:nvSpPr>
          <p:spPr>
            <a:xfrm>
              <a:off x="8001024" y="5043498"/>
              <a:ext cx="426884" cy="357190"/>
            </a:xfrm>
            <a:prstGeom prst="round2SameRect">
              <a:avLst>
                <a:gd name="adj1" fmla="val 0"/>
                <a:gd name="adj2" fmla="val 2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72" name="ZoneTexte 371"/>
            <p:cNvSpPr txBox="1"/>
            <p:nvPr/>
          </p:nvSpPr>
          <p:spPr>
            <a:xfrm>
              <a:off x="7858148" y="509621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1089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3" name="Groupe 372"/>
          <p:cNvGrpSpPr/>
          <p:nvPr/>
        </p:nvGrpSpPr>
        <p:grpSpPr>
          <a:xfrm>
            <a:off x="3964871" y="4629158"/>
            <a:ext cx="642942" cy="357190"/>
            <a:chOff x="7808235" y="4629158"/>
            <a:chExt cx="642942" cy="357190"/>
          </a:xfrm>
        </p:grpSpPr>
        <p:sp>
          <p:nvSpPr>
            <p:cNvPr id="374" name="Arrondir un rectangle avec un coin du même côté 373"/>
            <p:cNvSpPr/>
            <p:nvPr/>
          </p:nvSpPr>
          <p:spPr>
            <a:xfrm>
              <a:off x="8001024" y="4629158"/>
              <a:ext cx="426884" cy="357190"/>
            </a:xfrm>
            <a:prstGeom prst="round2Same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75" name="ZoneTexte 374"/>
            <p:cNvSpPr txBox="1"/>
            <p:nvPr/>
          </p:nvSpPr>
          <p:spPr>
            <a:xfrm>
              <a:off x="7808235" y="4679463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919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6" name="Groupe 375"/>
          <p:cNvGrpSpPr/>
          <p:nvPr/>
        </p:nvGrpSpPr>
        <p:grpSpPr>
          <a:xfrm>
            <a:off x="4000496" y="4233538"/>
            <a:ext cx="642942" cy="357190"/>
            <a:chOff x="7843860" y="4233538"/>
            <a:chExt cx="642942" cy="357190"/>
          </a:xfrm>
        </p:grpSpPr>
        <p:sp>
          <p:nvSpPr>
            <p:cNvPr id="377" name="Arrondir un rectangle avec un coin du même côté 376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78" name="ZoneTexte 377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39/35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9" name="Groupe 378"/>
          <p:cNvGrpSpPr/>
          <p:nvPr/>
        </p:nvGrpSpPr>
        <p:grpSpPr>
          <a:xfrm>
            <a:off x="4014784" y="5043498"/>
            <a:ext cx="642942" cy="357190"/>
            <a:chOff x="7858148" y="5043498"/>
            <a:chExt cx="642942" cy="357190"/>
          </a:xfrm>
        </p:grpSpPr>
        <p:sp>
          <p:nvSpPr>
            <p:cNvPr id="380" name="Arrondir un rectangle avec un coin du même côté 379"/>
            <p:cNvSpPr/>
            <p:nvPr/>
          </p:nvSpPr>
          <p:spPr>
            <a:xfrm>
              <a:off x="8001024" y="5043498"/>
              <a:ext cx="426884" cy="357190"/>
            </a:xfrm>
            <a:prstGeom prst="round2SameRect">
              <a:avLst>
                <a:gd name="adj1" fmla="val 0"/>
                <a:gd name="adj2" fmla="val 2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81" name="ZoneTexte 380"/>
            <p:cNvSpPr txBox="1"/>
            <p:nvPr/>
          </p:nvSpPr>
          <p:spPr>
            <a:xfrm>
              <a:off x="7858148" y="509621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1022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82" name="Groupe 381"/>
          <p:cNvGrpSpPr/>
          <p:nvPr/>
        </p:nvGrpSpPr>
        <p:grpSpPr>
          <a:xfrm>
            <a:off x="3521955" y="4624726"/>
            <a:ext cx="642942" cy="357190"/>
            <a:chOff x="7822523" y="4629158"/>
            <a:chExt cx="642942" cy="357190"/>
          </a:xfrm>
        </p:grpSpPr>
        <p:sp>
          <p:nvSpPr>
            <p:cNvPr id="383" name="Arrondir un rectangle avec un coin du même côté 382"/>
            <p:cNvSpPr/>
            <p:nvPr/>
          </p:nvSpPr>
          <p:spPr>
            <a:xfrm>
              <a:off x="8001024" y="4629158"/>
              <a:ext cx="426884" cy="357190"/>
            </a:xfrm>
            <a:prstGeom prst="round2Same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84" name="ZoneTexte 383"/>
            <p:cNvSpPr txBox="1"/>
            <p:nvPr/>
          </p:nvSpPr>
          <p:spPr>
            <a:xfrm>
              <a:off x="7822523" y="4693751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816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85" name="Groupe 384"/>
          <p:cNvGrpSpPr/>
          <p:nvPr/>
        </p:nvGrpSpPr>
        <p:grpSpPr>
          <a:xfrm>
            <a:off x="3543292" y="4229106"/>
            <a:ext cx="642942" cy="357190"/>
            <a:chOff x="7843860" y="4233538"/>
            <a:chExt cx="642942" cy="357190"/>
          </a:xfrm>
        </p:grpSpPr>
        <p:sp>
          <p:nvSpPr>
            <p:cNvPr id="386" name="Arrondir un rectangle avec un coin du même côté 385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87" name="ZoneTexte 386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44/40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88" name="Groupe 387"/>
          <p:cNvGrpSpPr/>
          <p:nvPr/>
        </p:nvGrpSpPr>
        <p:grpSpPr>
          <a:xfrm>
            <a:off x="3500430" y="5039066"/>
            <a:ext cx="642942" cy="357190"/>
            <a:chOff x="7800998" y="5043498"/>
            <a:chExt cx="642942" cy="357190"/>
          </a:xfrm>
        </p:grpSpPr>
        <p:sp>
          <p:nvSpPr>
            <p:cNvPr id="389" name="Arrondir un rectangle avec un coin du même côté 388"/>
            <p:cNvSpPr/>
            <p:nvPr/>
          </p:nvSpPr>
          <p:spPr>
            <a:xfrm>
              <a:off x="8001024" y="5043498"/>
              <a:ext cx="426884" cy="357190"/>
            </a:xfrm>
            <a:prstGeom prst="round2SameRect">
              <a:avLst>
                <a:gd name="adj1" fmla="val 0"/>
                <a:gd name="adj2" fmla="val 2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90" name="ZoneTexte 389"/>
            <p:cNvSpPr txBox="1"/>
            <p:nvPr/>
          </p:nvSpPr>
          <p:spPr>
            <a:xfrm>
              <a:off x="7800998" y="509621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806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1" name="Groupe 390"/>
          <p:cNvGrpSpPr/>
          <p:nvPr/>
        </p:nvGrpSpPr>
        <p:grpSpPr>
          <a:xfrm>
            <a:off x="3048052" y="4624726"/>
            <a:ext cx="642942" cy="357190"/>
            <a:chOff x="7805824" y="4629158"/>
            <a:chExt cx="642942" cy="357190"/>
          </a:xfrm>
        </p:grpSpPr>
        <p:sp>
          <p:nvSpPr>
            <p:cNvPr id="392" name="Arrondir un rectangle avec un coin du même côté 391"/>
            <p:cNvSpPr/>
            <p:nvPr/>
          </p:nvSpPr>
          <p:spPr>
            <a:xfrm>
              <a:off x="8001024" y="4629158"/>
              <a:ext cx="426884" cy="357190"/>
            </a:xfrm>
            <a:prstGeom prst="round2Same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93" name="ZoneTexte 392"/>
            <p:cNvSpPr txBox="1"/>
            <p:nvPr/>
          </p:nvSpPr>
          <p:spPr>
            <a:xfrm>
              <a:off x="7805824" y="468187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679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4" name="Groupe 393"/>
          <p:cNvGrpSpPr/>
          <p:nvPr/>
        </p:nvGrpSpPr>
        <p:grpSpPr>
          <a:xfrm>
            <a:off x="3086088" y="4229106"/>
            <a:ext cx="642942" cy="357190"/>
            <a:chOff x="7843860" y="4233538"/>
            <a:chExt cx="642942" cy="357190"/>
          </a:xfrm>
        </p:grpSpPr>
        <p:sp>
          <p:nvSpPr>
            <p:cNvPr id="395" name="Arrondir un rectangle avec un coin du même côté 394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96" name="ZoneTexte 395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49/45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7" name="Groupe 396"/>
          <p:cNvGrpSpPr/>
          <p:nvPr/>
        </p:nvGrpSpPr>
        <p:grpSpPr>
          <a:xfrm>
            <a:off x="3071802" y="5039066"/>
            <a:ext cx="642942" cy="357190"/>
            <a:chOff x="7829574" y="5043498"/>
            <a:chExt cx="642942" cy="357190"/>
          </a:xfrm>
        </p:grpSpPr>
        <p:sp>
          <p:nvSpPr>
            <p:cNvPr id="398" name="Arrondir un rectangle avec un coin du même côté 397"/>
            <p:cNvSpPr/>
            <p:nvPr/>
          </p:nvSpPr>
          <p:spPr>
            <a:xfrm>
              <a:off x="8001024" y="5043498"/>
              <a:ext cx="426884" cy="357190"/>
            </a:xfrm>
            <a:prstGeom prst="round2SameRect">
              <a:avLst>
                <a:gd name="adj1" fmla="val 0"/>
                <a:gd name="adj2" fmla="val 2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99" name="ZoneTexte 398"/>
            <p:cNvSpPr txBox="1"/>
            <p:nvPr/>
          </p:nvSpPr>
          <p:spPr>
            <a:xfrm>
              <a:off x="7829574" y="509621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651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0" name="Groupe 399"/>
          <p:cNvGrpSpPr/>
          <p:nvPr/>
        </p:nvGrpSpPr>
        <p:grpSpPr>
          <a:xfrm>
            <a:off x="2607549" y="4624726"/>
            <a:ext cx="642942" cy="357190"/>
            <a:chOff x="7822523" y="4629158"/>
            <a:chExt cx="642942" cy="357190"/>
          </a:xfrm>
        </p:grpSpPr>
        <p:sp>
          <p:nvSpPr>
            <p:cNvPr id="401" name="Arrondir un rectangle avec un coin du même côté 400"/>
            <p:cNvSpPr/>
            <p:nvPr/>
          </p:nvSpPr>
          <p:spPr>
            <a:xfrm>
              <a:off x="8001024" y="4629158"/>
              <a:ext cx="426884" cy="357190"/>
            </a:xfrm>
            <a:prstGeom prst="round2Same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02" name="ZoneTexte 401"/>
            <p:cNvSpPr txBox="1"/>
            <p:nvPr/>
          </p:nvSpPr>
          <p:spPr>
            <a:xfrm>
              <a:off x="7822523" y="468187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428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3" name="Groupe 402"/>
          <p:cNvGrpSpPr/>
          <p:nvPr/>
        </p:nvGrpSpPr>
        <p:grpSpPr>
          <a:xfrm>
            <a:off x="2628886" y="4229106"/>
            <a:ext cx="642942" cy="357190"/>
            <a:chOff x="7843860" y="4233538"/>
            <a:chExt cx="642942" cy="357190"/>
          </a:xfrm>
        </p:grpSpPr>
        <p:sp>
          <p:nvSpPr>
            <p:cNvPr id="404" name="Arrondir un rectangle avec un coin du même côté 403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05" name="ZoneTexte 404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54/50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6" name="Groupe 405"/>
          <p:cNvGrpSpPr/>
          <p:nvPr/>
        </p:nvGrpSpPr>
        <p:grpSpPr>
          <a:xfrm>
            <a:off x="2595486" y="5039066"/>
            <a:ext cx="642942" cy="357190"/>
            <a:chOff x="7810460" y="5043498"/>
            <a:chExt cx="642942" cy="357190"/>
          </a:xfrm>
        </p:grpSpPr>
        <p:sp>
          <p:nvSpPr>
            <p:cNvPr id="407" name="Arrondir un rectangle avec un coin du même côté 406"/>
            <p:cNvSpPr/>
            <p:nvPr/>
          </p:nvSpPr>
          <p:spPr>
            <a:xfrm>
              <a:off x="8001024" y="5043498"/>
              <a:ext cx="426884" cy="357190"/>
            </a:xfrm>
            <a:prstGeom prst="round2SameRect">
              <a:avLst>
                <a:gd name="adj1" fmla="val 0"/>
                <a:gd name="adj2" fmla="val 2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08" name="ZoneTexte 407"/>
            <p:cNvSpPr txBox="1"/>
            <p:nvPr/>
          </p:nvSpPr>
          <p:spPr>
            <a:xfrm>
              <a:off x="7810460" y="509621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439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9" name="Groupe 408"/>
          <p:cNvGrpSpPr/>
          <p:nvPr/>
        </p:nvGrpSpPr>
        <p:grpSpPr>
          <a:xfrm>
            <a:off x="2143108" y="4624726"/>
            <a:ext cx="642942" cy="357190"/>
            <a:chOff x="7815286" y="4629158"/>
            <a:chExt cx="642942" cy="357190"/>
          </a:xfrm>
        </p:grpSpPr>
        <p:sp>
          <p:nvSpPr>
            <p:cNvPr id="410" name="Arrondir un rectangle avec un coin du même côté 409"/>
            <p:cNvSpPr/>
            <p:nvPr/>
          </p:nvSpPr>
          <p:spPr>
            <a:xfrm>
              <a:off x="8001024" y="4629158"/>
              <a:ext cx="426884" cy="357190"/>
            </a:xfrm>
            <a:prstGeom prst="round2Same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11" name="ZoneTexte 410"/>
            <p:cNvSpPr txBox="1"/>
            <p:nvPr/>
          </p:nvSpPr>
          <p:spPr>
            <a:xfrm>
              <a:off x="7815286" y="468187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356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2" name="Groupe 411"/>
          <p:cNvGrpSpPr/>
          <p:nvPr/>
        </p:nvGrpSpPr>
        <p:grpSpPr>
          <a:xfrm>
            <a:off x="2171682" y="4229106"/>
            <a:ext cx="642942" cy="357190"/>
            <a:chOff x="7843860" y="4233538"/>
            <a:chExt cx="642942" cy="357190"/>
          </a:xfrm>
        </p:grpSpPr>
        <p:sp>
          <p:nvSpPr>
            <p:cNvPr id="413" name="Arrondir un rectangle avec un coin du même côté 412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14" name="ZoneTexte 413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59/55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5" name="Groupe 414"/>
          <p:cNvGrpSpPr/>
          <p:nvPr/>
        </p:nvGrpSpPr>
        <p:grpSpPr>
          <a:xfrm>
            <a:off x="2143108" y="5039066"/>
            <a:ext cx="642942" cy="357190"/>
            <a:chOff x="7815286" y="5043498"/>
            <a:chExt cx="642942" cy="357190"/>
          </a:xfrm>
        </p:grpSpPr>
        <p:sp>
          <p:nvSpPr>
            <p:cNvPr id="416" name="Arrondir un rectangle avec un coin du même côté 415"/>
            <p:cNvSpPr/>
            <p:nvPr/>
          </p:nvSpPr>
          <p:spPr>
            <a:xfrm>
              <a:off x="8001024" y="5043498"/>
              <a:ext cx="426884" cy="357190"/>
            </a:xfrm>
            <a:prstGeom prst="round2SameRect">
              <a:avLst>
                <a:gd name="adj1" fmla="val 0"/>
                <a:gd name="adj2" fmla="val 2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17" name="ZoneTexte 416"/>
            <p:cNvSpPr txBox="1"/>
            <p:nvPr/>
          </p:nvSpPr>
          <p:spPr>
            <a:xfrm>
              <a:off x="7815286" y="509621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436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8" name="Groupe 417"/>
          <p:cNvGrpSpPr/>
          <p:nvPr/>
        </p:nvGrpSpPr>
        <p:grpSpPr>
          <a:xfrm>
            <a:off x="1705018" y="4624726"/>
            <a:ext cx="642942" cy="357190"/>
            <a:chOff x="7834398" y="4629158"/>
            <a:chExt cx="642942" cy="357190"/>
          </a:xfrm>
        </p:grpSpPr>
        <p:sp>
          <p:nvSpPr>
            <p:cNvPr id="419" name="Arrondir un rectangle avec un coin du même côté 418"/>
            <p:cNvSpPr/>
            <p:nvPr/>
          </p:nvSpPr>
          <p:spPr>
            <a:xfrm>
              <a:off x="8001024" y="4629158"/>
              <a:ext cx="426884" cy="357190"/>
            </a:xfrm>
            <a:prstGeom prst="round2Same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20" name="ZoneTexte 419"/>
            <p:cNvSpPr txBox="1"/>
            <p:nvPr/>
          </p:nvSpPr>
          <p:spPr>
            <a:xfrm>
              <a:off x="7834398" y="468187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307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1" name="Groupe 420"/>
          <p:cNvGrpSpPr/>
          <p:nvPr/>
        </p:nvGrpSpPr>
        <p:grpSpPr>
          <a:xfrm>
            <a:off x="1714480" y="4229106"/>
            <a:ext cx="642942" cy="357190"/>
            <a:chOff x="7843860" y="4233538"/>
            <a:chExt cx="642942" cy="357190"/>
          </a:xfrm>
        </p:grpSpPr>
        <p:sp>
          <p:nvSpPr>
            <p:cNvPr id="422" name="Arrondir un rectangle avec un coin du même côté 421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23" name="ZoneTexte 422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64/60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4" name="Groupe 423"/>
          <p:cNvGrpSpPr/>
          <p:nvPr/>
        </p:nvGrpSpPr>
        <p:grpSpPr>
          <a:xfrm>
            <a:off x="1678667" y="5039066"/>
            <a:ext cx="642942" cy="357190"/>
            <a:chOff x="7808047" y="5043498"/>
            <a:chExt cx="642942" cy="357190"/>
          </a:xfrm>
        </p:grpSpPr>
        <p:sp>
          <p:nvSpPr>
            <p:cNvPr id="425" name="Arrondir un rectangle avec un coin du même côté 424"/>
            <p:cNvSpPr/>
            <p:nvPr/>
          </p:nvSpPr>
          <p:spPr>
            <a:xfrm>
              <a:off x="8001024" y="5043498"/>
              <a:ext cx="426884" cy="357190"/>
            </a:xfrm>
            <a:prstGeom prst="round2SameRect">
              <a:avLst>
                <a:gd name="adj1" fmla="val 0"/>
                <a:gd name="adj2" fmla="val 2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26" name="ZoneTexte 425"/>
            <p:cNvSpPr txBox="1"/>
            <p:nvPr/>
          </p:nvSpPr>
          <p:spPr>
            <a:xfrm>
              <a:off x="7808047" y="5108091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325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7" name="Groupe 426"/>
          <p:cNvGrpSpPr/>
          <p:nvPr/>
        </p:nvGrpSpPr>
        <p:grpSpPr>
          <a:xfrm>
            <a:off x="1214414" y="4624726"/>
            <a:ext cx="642942" cy="357190"/>
            <a:chOff x="7800998" y="4629158"/>
            <a:chExt cx="642942" cy="357190"/>
          </a:xfrm>
        </p:grpSpPr>
        <p:sp>
          <p:nvSpPr>
            <p:cNvPr id="428" name="Arrondir un rectangle avec un coin du même côté 427"/>
            <p:cNvSpPr/>
            <p:nvPr/>
          </p:nvSpPr>
          <p:spPr>
            <a:xfrm>
              <a:off x="8001024" y="4629158"/>
              <a:ext cx="426884" cy="357190"/>
            </a:xfrm>
            <a:prstGeom prst="round2Same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29" name="ZoneTexte 428"/>
            <p:cNvSpPr txBox="1"/>
            <p:nvPr/>
          </p:nvSpPr>
          <p:spPr>
            <a:xfrm>
              <a:off x="7800998" y="468187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239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0" name="Groupe 429"/>
          <p:cNvGrpSpPr/>
          <p:nvPr/>
        </p:nvGrpSpPr>
        <p:grpSpPr>
          <a:xfrm>
            <a:off x="1257276" y="4229106"/>
            <a:ext cx="642942" cy="357190"/>
            <a:chOff x="7843860" y="4233538"/>
            <a:chExt cx="642942" cy="357190"/>
          </a:xfrm>
        </p:grpSpPr>
        <p:sp>
          <p:nvSpPr>
            <p:cNvPr id="431" name="Arrondir un rectangle avec un coin du même côté 43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32" name="ZoneTexte 431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69/65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3" name="Groupe 432"/>
          <p:cNvGrpSpPr/>
          <p:nvPr/>
        </p:nvGrpSpPr>
        <p:grpSpPr>
          <a:xfrm>
            <a:off x="1224064" y="5039066"/>
            <a:ext cx="642942" cy="357190"/>
            <a:chOff x="7810648" y="5043498"/>
            <a:chExt cx="642942" cy="357190"/>
          </a:xfrm>
        </p:grpSpPr>
        <p:sp>
          <p:nvSpPr>
            <p:cNvPr id="434" name="Arrondir un rectangle avec un coin du même côté 433"/>
            <p:cNvSpPr/>
            <p:nvPr/>
          </p:nvSpPr>
          <p:spPr>
            <a:xfrm>
              <a:off x="8001024" y="5043498"/>
              <a:ext cx="426884" cy="357190"/>
            </a:xfrm>
            <a:prstGeom prst="round2SameRect">
              <a:avLst>
                <a:gd name="adj1" fmla="val 0"/>
                <a:gd name="adj2" fmla="val 2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35" name="ZoneTexte 434"/>
            <p:cNvSpPr txBox="1"/>
            <p:nvPr/>
          </p:nvSpPr>
          <p:spPr>
            <a:xfrm>
              <a:off x="7810648" y="509621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323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6" name="Groupe 435"/>
          <p:cNvGrpSpPr/>
          <p:nvPr/>
        </p:nvGrpSpPr>
        <p:grpSpPr>
          <a:xfrm>
            <a:off x="785786" y="4624726"/>
            <a:ext cx="642942" cy="357190"/>
            <a:chOff x="7829572" y="4629158"/>
            <a:chExt cx="642942" cy="357190"/>
          </a:xfrm>
        </p:grpSpPr>
        <p:sp>
          <p:nvSpPr>
            <p:cNvPr id="437" name="Arrondir un rectangle avec un coin du même côté 436"/>
            <p:cNvSpPr/>
            <p:nvPr/>
          </p:nvSpPr>
          <p:spPr>
            <a:xfrm>
              <a:off x="8001024" y="4629158"/>
              <a:ext cx="426884" cy="357190"/>
            </a:xfrm>
            <a:prstGeom prst="round2Same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38" name="ZoneTexte 437"/>
            <p:cNvSpPr txBox="1"/>
            <p:nvPr/>
          </p:nvSpPr>
          <p:spPr>
            <a:xfrm>
              <a:off x="7829572" y="468187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187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9" name="Groupe 438"/>
          <p:cNvGrpSpPr/>
          <p:nvPr/>
        </p:nvGrpSpPr>
        <p:grpSpPr>
          <a:xfrm>
            <a:off x="800074" y="4229106"/>
            <a:ext cx="642942" cy="357190"/>
            <a:chOff x="7843860" y="4233538"/>
            <a:chExt cx="642942" cy="357190"/>
          </a:xfrm>
        </p:grpSpPr>
        <p:sp>
          <p:nvSpPr>
            <p:cNvPr id="440" name="Arrondir un rectangle avec un coin du même côté 439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1" name="ZoneTexte 440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74/70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2" name="Groupe 441"/>
          <p:cNvGrpSpPr/>
          <p:nvPr/>
        </p:nvGrpSpPr>
        <p:grpSpPr>
          <a:xfrm>
            <a:off x="749973" y="5039066"/>
            <a:ext cx="642942" cy="357190"/>
            <a:chOff x="7793759" y="5043498"/>
            <a:chExt cx="642942" cy="357190"/>
          </a:xfrm>
        </p:grpSpPr>
        <p:sp>
          <p:nvSpPr>
            <p:cNvPr id="443" name="Arrondir un rectangle avec un coin du même côté 442"/>
            <p:cNvSpPr/>
            <p:nvPr/>
          </p:nvSpPr>
          <p:spPr>
            <a:xfrm>
              <a:off x="8001024" y="5043498"/>
              <a:ext cx="426884" cy="357190"/>
            </a:xfrm>
            <a:prstGeom prst="round2SameRect">
              <a:avLst>
                <a:gd name="adj1" fmla="val 0"/>
                <a:gd name="adj2" fmla="val 2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4" name="ZoneTexte 443"/>
            <p:cNvSpPr txBox="1"/>
            <p:nvPr/>
          </p:nvSpPr>
          <p:spPr>
            <a:xfrm>
              <a:off x="7793759" y="509621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184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5" name="Groupe 444"/>
          <p:cNvGrpSpPr/>
          <p:nvPr/>
        </p:nvGrpSpPr>
        <p:grpSpPr>
          <a:xfrm>
            <a:off x="285720" y="4624726"/>
            <a:ext cx="642942" cy="357190"/>
            <a:chOff x="7786710" y="4629158"/>
            <a:chExt cx="642942" cy="357190"/>
          </a:xfrm>
        </p:grpSpPr>
        <p:sp>
          <p:nvSpPr>
            <p:cNvPr id="446" name="Arrondir un rectangle avec un coin du même côté 445"/>
            <p:cNvSpPr/>
            <p:nvPr/>
          </p:nvSpPr>
          <p:spPr>
            <a:xfrm>
              <a:off x="8001024" y="4629158"/>
              <a:ext cx="426884" cy="357190"/>
            </a:xfrm>
            <a:prstGeom prst="round2Same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7" name="ZoneTexte 446"/>
            <p:cNvSpPr txBox="1"/>
            <p:nvPr/>
          </p:nvSpPr>
          <p:spPr>
            <a:xfrm>
              <a:off x="7786710" y="468187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224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8" name="Groupe 447"/>
          <p:cNvGrpSpPr/>
          <p:nvPr/>
        </p:nvGrpSpPr>
        <p:grpSpPr>
          <a:xfrm>
            <a:off x="342870" y="4229106"/>
            <a:ext cx="642942" cy="357190"/>
            <a:chOff x="7843860" y="4233538"/>
            <a:chExt cx="642942" cy="357190"/>
          </a:xfrm>
        </p:grpSpPr>
        <p:sp>
          <p:nvSpPr>
            <p:cNvPr id="449" name="Arrondir un rectangle avec un coin du même côté 448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50" name="ZoneTexte 449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1" name="Groupe 450"/>
          <p:cNvGrpSpPr/>
          <p:nvPr/>
        </p:nvGrpSpPr>
        <p:grpSpPr>
          <a:xfrm>
            <a:off x="321533" y="5039066"/>
            <a:ext cx="642942" cy="357190"/>
            <a:chOff x="7822523" y="5043498"/>
            <a:chExt cx="642942" cy="357190"/>
          </a:xfrm>
        </p:grpSpPr>
        <p:sp>
          <p:nvSpPr>
            <p:cNvPr id="452" name="Arrondir un rectangle avec un coin du même côté 451"/>
            <p:cNvSpPr/>
            <p:nvPr/>
          </p:nvSpPr>
          <p:spPr>
            <a:xfrm>
              <a:off x="8001024" y="5043498"/>
              <a:ext cx="426884" cy="357190"/>
            </a:xfrm>
            <a:prstGeom prst="round2SameRect">
              <a:avLst>
                <a:gd name="adj1" fmla="val 0"/>
                <a:gd name="adj2" fmla="val 2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53" name="ZoneTexte 452"/>
            <p:cNvSpPr txBox="1"/>
            <p:nvPr/>
          </p:nvSpPr>
          <p:spPr>
            <a:xfrm>
              <a:off x="7822523" y="5096216"/>
              <a:ext cx="642942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100" b="1" dirty="0" smtClean="0">
                  <a:solidFill>
                    <a:schemeClr val="bg1"/>
                  </a:solidFill>
                </a:rPr>
                <a:t>237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54" name="ZoneTexte 453"/>
          <p:cNvSpPr txBox="1"/>
          <p:nvPr/>
        </p:nvSpPr>
        <p:spPr>
          <a:xfrm>
            <a:off x="1785918" y="3857628"/>
            <a:ext cx="5000660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جدول فئات أعمار سكان المغرب بالألف سنة 2000</a:t>
            </a:r>
            <a:endParaRPr lang="ar-M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55" name="ZoneTexte 454"/>
          <p:cNvSpPr txBox="1"/>
          <p:nvPr/>
        </p:nvSpPr>
        <p:spPr>
          <a:xfrm>
            <a:off x="0" y="2285992"/>
            <a:ext cx="6858016" cy="769441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ar-MA" sz="40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سنحول هذا </a:t>
            </a:r>
            <a:r>
              <a:rPr lang="ar-MA" sz="4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الجدول </a:t>
            </a:r>
            <a:r>
              <a:rPr lang="ar-MA" sz="40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إلى هرم سكاني</a:t>
            </a:r>
            <a:endParaRPr lang="ar-MA" sz="40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sp>
        <p:nvSpPr>
          <p:cNvPr id="203" name="Arrondir un rectangle avec un coin du même côté 202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204" name="Picture 4"/>
          <p:cNvPicPr>
            <a:picLocks noChangeAspect="1" noChangeArrowheads="1"/>
          </p:cNvPicPr>
          <p:nvPr/>
        </p:nvPicPr>
        <p:blipFill>
          <a:blip r:embed="rId4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" name="Arrondir un rectangle avec un coin du même côté 204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207" name="Arrondir un rectangle avec un coin du même côté 206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208" name="Picture 2"/>
          <p:cNvPicPr>
            <a:picLocks noChangeAspect="1" noChangeArrowheads="1"/>
          </p:cNvPicPr>
          <p:nvPr/>
        </p:nvPicPr>
        <p:blipFill>
          <a:blip r:embed="rId5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9" name="Rectangle 208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210" name="Picture 5"/>
          <p:cNvPicPr>
            <a:picLocks noChangeAspect="1" noChangeArrowheads="1"/>
          </p:cNvPicPr>
          <p:nvPr/>
        </p:nvPicPr>
        <p:blipFill>
          <a:blip r:embed="rId6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7" name="Rectangle 216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218" name="Rectangle 217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"/>
                            </p:stCondLst>
                            <p:childTnLst>
                              <p:par>
                                <p:cTn id="5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"/>
                            </p:stCondLst>
                            <p:childTnLst>
                              <p:par>
                                <p:cTn id="5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"/>
                            </p:stCondLst>
                            <p:childTnLst>
                              <p:par>
                                <p:cTn id="7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"/>
                            </p:stCondLst>
                            <p:childTnLst>
                              <p:par>
                                <p:cTn id="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"/>
                            </p:stCondLst>
                            <p:childTnLst>
                              <p:par>
                                <p:cTn id="8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"/>
                            </p:stCondLst>
                            <p:childTnLst>
                              <p:par>
                                <p:cTn id="8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"/>
                            </p:stCondLst>
                            <p:childTnLst>
                              <p:par>
                                <p:cTn id="10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700"/>
                            </p:stCondLst>
                            <p:childTnLst>
                              <p:par>
                                <p:cTn id="10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800"/>
                            </p:stCondLst>
                            <p:childTnLst>
                              <p:par>
                                <p:cTn id="1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900"/>
                            </p:stCondLst>
                            <p:childTnLst>
                              <p:par>
                                <p:cTn id="1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100"/>
                            </p:stCondLst>
                            <p:childTnLst>
                              <p:par>
                                <p:cTn id="1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200"/>
                            </p:stCondLst>
                            <p:childTnLst>
                              <p:par>
                                <p:cTn id="1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300"/>
                            </p:stCondLst>
                            <p:childTnLst>
                              <p:par>
                                <p:cTn id="1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400"/>
                            </p:stCondLst>
                            <p:childTnLst>
                              <p:par>
                                <p:cTn id="1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600"/>
                            </p:stCondLst>
                            <p:childTnLst>
                              <p:par>
                                <p:cTn id="16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700"/>
                            </p:stCondLst>
                            <p:childTnLst>
                              <p:par>
                                <p:cTn id="1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800"/>
                            </p:stCondLst>
                            <p:childTnLst>
                              <p:par>
                                <p:cTn id="17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900"/>
                            </p:stCondLst>
                            <p:childTnLst>
                              <p:par>
                                <p:cTn id="17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000"/>
                            </p:stCondLst>
                            <p:childTnLst>
                              <p:par>
                                <p:cTn id="18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3100"/>
                            </p:stCondLst>
                            <p:childTnLst>
                              <p:par>
                                <p:cTn id="19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3200"/>
                            </p:stCondLst>
                            <p:childTnLst>
                              <p:par>
                                <p:cTn id="19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3300"/>
                            </p:stCondLst>
                            <p:childTnLst>
                              <p:par>
                                <p:cTn id="20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3400"/>
                            </p:stCondLst>
                            <p:childTnLst>
                              <p:par>
                                <p:cTn id="20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3500"/>
                            </p:stCondLst>
                            <p:childTnLst>
                              <p:par>
                                <p:cTn id="2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3600"/>
                            </p:stCondLst>
                            <p:childTnLst>
                              <p:par>
                                <p:cTn id="2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1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3700"/>
                            </p:stCondLst>
                            <p:childTnLst>
                              <p:par>
                                <p:cTn id="2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1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3800"/>
                            </p:stCondLst>
                            <p:childTnLst>
                              <p:par>
                                <p:cTn id="23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3900"/>
                            </p:stCondLst>
                            <p:childTnLst>
                              <p:par>
                                <p:cTn id="23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1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1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4000"/>
                            </p:stCondLst>
                            <p:childTnLst>
                              <p:par>
                                <p:cTn id="24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1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4100"/>
                            </p:stCondLst>
                            <p:childTnLst>
                              <p:par>
                                <p:cTn id="25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1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1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4200"/>
                            </p:stCondLst>
                            <p:childTnLst>
                              <p:par>
                                <p:cTn id="25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1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4300"/>
                            </p:stCondLst>
                            <p:childTnLst>
                              <p:par>
                                <p:cTn id="26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1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1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4400"/>
                            </p:stCondLst>
                            <p:childTnLst>
                              <p:par>
                                <p:cTn id="26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100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1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4500"/>
                            </p:stCondLst>
                            <p:childTnLst>
                              <p:par>
                                <p:cTn id="27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1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1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4600"/>
                            </p:stCondLst>
                            <p:childTnLst>
                              <p:par>
                                <p:cTn id="28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10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1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4700"/>
                            </p:stCondLst>
                            <p:childTnLst>
                              <p:par>
                                <p:cTn id="28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1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1" dur="1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4800"/>
                            </p:stCondLst>
                            <p:childTnLst>
                              <p:par>
                                <p:cTn id="29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5" dur="10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2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grpSp>
        <p:nvGrpSpPr>
          <p:cNvPr id="133" name="Groupe 427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34" name="Groupe 394"/>
            <p:cNvGrpSpPr/>
            <p:nvPr/>
          </p:nvGrpSpPr>
          <p:grpSpPr>
            <a:xfrm>
              <a:off x="-153351" y="785794"/>
              <a:ext cx="7436797" cy="4821947"/>
              <a:chOff x="-153351" y="785794"/>
              <a:chExt cx="7436797" cy="4821947"/>
            </a:xfrm>
          </p:grpSpPr>
          <p:grpSp>
            <p:nvGrpSpPr>
              <p:cNvPr id="135" name="Groupe 307"/>
              <p:cNvGrpSpPr/>
              <p:nvPr/>
            </p:nvGrpSpPr>
            <p:grpSpPr>
              <a:xfrm>
                <a:off x="65559" y="785794"/>
                <a:ext cx="7217887" cy="4786968"/>
                <a:chOff x="65559" y="785794"/>
                <a:chExt cx="7217887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15206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6" name="Groupe 281"/>
                <p:cNvGrpSpPr/>
                <p:nvPr/>
              </p:nvGrpSpPr>
              <p:grpSpPr>
                <a:xfrm>
                  <a:off x="65559" y="1042417"/>
                  <a:ext cx="7186661" cy="4156429"/>
                  <a:chOff x="65559" y="1042417"/>
                  <a:chExt cx="7186661" cy="4156429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773822" y="3112266"/>
                    <a:ext cx="4140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405824" y="3128052"/>
                    <a:ext cx="4140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e 335"/>
                  <p:cNvGrpSpPr/>
                  <p:nvPr/>
                </p:nvGrpSpPr>
                <p:grpSpPr>
                  <a:xfrm>
                    <a:off x="3730786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3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2" name="Connecteur droit 36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3" name="Connecteur droit 36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7" name="Groupe 365"/>
                  <p:cNvGrpSpPr/>
                  <p:nvPr/>
                </p:nvGrpSpPr>
                <p:grpSpPr>
                  <a:xfrm>
                    <a:off x="3475415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4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2" name="Connecteur droit 39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3" name="Connecteur droit 39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7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8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0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1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2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3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8" name="Groupe 524"/>
              <p:cNvGrpSpPr/>
              <p:nvPr/>
            </p:nvGrpSpPr>
            <p:grpSpPr>
              <a:xfrm>
                <a:off x="4714876" y="1071545"/>
                <a:ext cx="1500198" cy="428633"/>
                <a:chOff x="1214414" y="3520200"/>
                <a:chExt cx="4500594" cy="369336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4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9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e 427"/>
          <p:cNvGrpSpPr/>
          <p:nvPr/>
        </p:nvGrpSpPr>
        <p:grpSpPr>
          <a:xfrm>
            <a:off x="3849746" y="4247183"/>
            <a:ext cx="2989066" cy="713511"/>
            <a:chOff x="3849746" y="4247183"/>
            <a:chExt cx="2989066" cy="713511"/>
          </a:xfrm>
        </p:grpSpPr>
        <p:grpSp>
          <p:nvGrpSpPr>
            <p:cNvPr id="171" name="Groupe 427"/>
            <p:cNvGrpSpPr/>
            <p:nvPr/>
          </p:nvGrpSpPr>
          <p:grpSpPr>
            <a:xfrm>
              <a:off x="3849746" y="4476529"/>
              <a:ext cx="2989066" cy="484165"/>
              <a:chOff x="3849746" y="4476529"/>
              <a:chExt cx="2989066" cy="484165"/>
            </a:xfrm>
          </p:grpSpPr>
          <p:grpSp>
            <p:nvGrpSpPr>
              <p:cNvPr id="172" name="Groupe 427"/>
              <p:cNvGrpSpPr/>
              <p:nvPr/>
            </p:nvGrpSpPr>
            <p:grpSpPr>
              <a:xfrm>
                <a:off x="3849746" y="4697701"/>
                <a:ext cx="2772000" cy="262993"/>
                <a:chOff x="3849746" y="4697701"/>
                <a:chExt cx="2772000" cy="262993"/>
              </a:xfrm>
            </p:grpSpPr>
            <p:cxnSp>
              <p:nvCxnSpPr>
                <p:cNvPr id="528" name="Connecteur droit 527"/>
                <p:cNvCxnSpPr/>
                <p:nvPr/>
              </p:nvCxnSpPr>
              <p:spPr>
                <a:xfrm>
                  <a:off x="3849746" y="4716062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Connecteur droit 536"/>
                <p:cNvCxnSpPr/>
                <p:nvPr/>
              </p:nvCxnSpPr>
              <p:spPr>
                <a:xfrm>
                  <a:off x="3849746" y="4959106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1" name="Connecteur droit 540"/>
                <p:cNvCxnSpPr/>
                <p:nvPr/>
              </p:nvCxnSpPr>
              <p:spPr>
                <a:xfrm rot="5400000" flipH="1" flipV="1">
                  <a:off x="6486628" y="4822907"/>
                  <a:ext cx="25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8" name="Connecteur droit 557"/>
              <p:cNvCxnSpPr/>
              <p:nvPr/>
            </p:nvCxnSpPr>
            <p:spPr>
              <a:xfrm>
                <a:off x="3849746" y="4487161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Connecteur droit 560"/>
              <p:cNvCxnSpPr/>
              <p:nvPr/>
            </p:nvCxnSpPr>
            <p:spPr>
              <a:xfrm>
                <a:off x="3849746" y="4717505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Connecteur droit 599"/>
              <p:cNvCxnSpPr/>
              <p:nvPr/>
            </p:nvCxnSpPr>
            <p:spPr>
              <a:xfrm rot="5400000" flipH="1" flipV="1">
                <a:off x="6712018" y="4601735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4" name="Connecteur droit 533"/>
            <p:cNvCxnSpPr/>
            <p:nvPr/>
          </p:nvCxnSpPr>
          <p:spPr>
            <a:xfrm>
              <a:off x="3849746" y="4263123"/>
              <a:ext cx="29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Connecteur droit 539"/>
            <p:cNvCxnSpPr/>
            <p:nvPr/>
          </p:nvCxnSpPr>
          <p:spPr>
            <a:xfrm rot="5400000" flipH="1" flipV="1">
              <a:off x="6661735" y="43723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e 535"/>
          <p:cNvGrpSpPr/>
          <p:nvPr/>
        </p:nvGrpSpPr>
        <p:grpSpPr>
          <a:xfrm>
            <a:off x="3858801" y="3794542"/>
            <a:ext cx="2592000" cy="481692"/>
            <a:chOff x="3858801" y="3794542"/>
            <a:chExt cx="2592000" cy="481692"/>
          </a:xfrm>
        </p:grpSpPr>
        <p:grpSp>
          <p:nvGrpSpPr>
            <p:cNvPr id="174" name="Groupe 397"/>
            <p:cNvGrpSpPr/>
            <p:nvPr/>
          </p:nvGrpSpPr>
          <p:grpSpPr>
            <a:xfrm>
              <a:off x="3858801" y="4024234"/>
              <a:ext cx="2592000" cy="252000"/>
              <a:chOff x="3858801" y="4024234"/>
              <a:chExt cx="2592000" cy="252000"/>
            </a:xfrm>
          </p:grpSpPr>
          <p:cxnSp>
            <p:nvCxnSpPr>
              <p:cNvPr id="549" name="Connecteur droit 548"/>
              <p:cNvCxnSpPr/>
              <p:nvPr/>
            </p:nvCxnSpPr>
            <p:spPr>
              <a:xfrm>
                <a:off x="3858801" y="4035020"/>
                <a:ext cx="259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Connecteur droit 551"/>
              <p:cNvCxnSpPr/>
              <p:nvPr/>
            </p:nvCxnSpPr>
            <p:spPr>
              <a:xfrm rot="5400000" flipH="1" flipV="1">
                <a:off x="6313600" y="4149440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1" name="Connecteur droit 520"/>
            <p:cNvCxnSpPr/>
            <p:nvPr/>
          </p:nvCxnSpPr>
          <p:spPr>
            <a:xfrm>
              <a:off x="3862446" y="3805328"/>
              <a:ext cx="22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Connecteur droit 524"/>
            <p:cNvCxnSpPr/>
            <p:nvPr/>
          </p:nvCxnSpPr>
          <p:spPr>
            <a:xfrm rot="5400000" flipH="1" flipV="1">
              <a:off x="6005730" y="391974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5" name="Rectangle à coins arrondis 394"/>
          <p:cNvSpPr/>
          <p:nvPr/>
        </p:nvSpPr>
        <p:spPr>
          <a:xfrm>
            <a:off x="7500958" y="4071942"/>
            <a:ext cx="1500198" cy="857256"/>
          </a:xfrm>
          <a:prstGeom prst="wedgeRoundRectCallout">
            <a:avLst>
              <a:gd name="adj1" fmla="val -308665"/>
              <a:gd name="adj2" fmla="val 192870"/>
              <a:gd name="adj3" fmla="val 16667"/>
            </a:avLst>
          </a:prstGeom>
          <a:solidFill>
            <a:schemeClr val="accent1">
              <a:lumMod val="75000"/>
            </a:schemeClr>
          </a:solidFill>
          <a:ln w="19050"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الفئة : 50 -  54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الجنس : ذكور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العدد :  428</a:t>
            </a:r>
          </a:p>
        </p:txBody>
      </p:sp>
      <p:grpSp>
        <p:nvGrpSpPr>
          <p:cNvPr id="175" name="Groupe 427"/>
          <p:cNvGrpSpPr/>
          <p:nvPr/>
        </p:nvGrpSpPr>
        <p:grpSpPr>
          <a:xfrm>
            <a:off x="3857684" y="3555316"/>
            <a:ext cx="1836000" cy="252000"/>
            <a:chOff x="3857684" y="3555316"/>
            <a:chExt cx="1836000" cy="252000"/>
          </a:xfrm>
        </p:grpSpPr>
        <p:cxnSp>
          <p:nvCxnSpPr>
            <p:cNvPr id="553" name="Connecteur droit 552"/>
            <p:cNvCxnSpPr/>
            <p:nvPr/>
          </p:nvCxnSpPr>
          <p:spPr>
            <a:xfrm>
              <a:off x="3857684" y="3570377"/>
              <a:ext cx="183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Connecteur droit 555"/>
            <p:cNvCxnSpPr/>
            <p:nvPr/>
          </p:nvCxnSpPr>
          <p:spPr>
            <a:xfrm rot="5400000" flipH="1" flipV="1">
              <a:off x="5551702" y="3680522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e 427"/>
          <p:cNvGrpSpPr/>
          <p:nvPr/>
        </p:nvGrpSpPr>
        <p:grpSpPr>
          <a:xfrm>
            <a:off x="3857686" y="3333535"/>
            <a:ext cx="1620000" cy="252000"/>
            <a:chOff x="3857686" y="3333535"/>
            <a:chExt cx="1620000" cy="252000"/>
          </a:xfrm>
        </p:grpSpPr>
        <p:cxnSp>
          <p:nvCxnSpPr>
            <p:cNvPr id="618" name="Connecteur droit 617"/>
            <p:cNvCxnSpPr/>
            <p:nvPr/>
          </p:nvCxnSpPr>
          <p:spPr>
            <a:xfrm>
              <a:off x="3857686" y="3342454"/>
              <a:ext cx="162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Connecteur droit 620"/>
            <p:cNvCxnSpPr/>
            <p:nvPr/>
          </p:nvCxnSpPr>
          <p:spPr>
            <a:xfrm rot="5400000" flipH="1" flipV="1">
              <a:off x="5350090" y="3458741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oupe 427"/>
          <p:cNvGrpSpPr/>
          <p:nvPr/>
        </p:nvGrpSpPr>
        <p:grpSpPr>
          <a:xfrm>
            <a:off x="3845193" y="3106083"/>
            <a:ext cx="1476000" cy="252000"/>
            <a:chOff x="3845193" y="3106083"/>
            <a:chExt cx="1476000" cy="252000"/>
          </a:xfrm>
        </p:grpSpPr>
        <p:cxnSp>
          <p:nvCxnSpPr>
            <p:cNvPr id="524" name="Connecteur droit 523"/>
            <p:cNvCxnSpPr/>
            <p:nvPr/>
          </p:nvCxnSpPr>
          <p:spPr>
            <a:xfrm>
              <a:off x="3845193" y="3129656"/>
              <a:ext cx="147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Connecteur droit 541"/>
            <p:cNvCxnSpPr/>
            <p:nvPr/>
          </p:nvCxnSpPr>
          <p:spPr>
            <a:xfrm rot="5400000" flipH="1" flipV="1">
              <a:off x="5186574" y="32312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8" name="Groupe 427"/>
          <p:cNvGrpSpPr/>
          <p:nvPr/>
        </p:nvGrpSpPr>
        <p:grpSpPr>
          <a:xfrm>
            <a:off x="3845193" y="2883831"/>
            <a:ext cx="1224000" cy="252000"/>
            <a:chOff x="3845193" y="2883831"/>
            <a:chExt cx="1224000" cy="252000"/>
          </a:xfrm>
        </p:grpSpPr>
        <p:cxnSp>
          <p:nvCxnSpPr>
            <p:cNvPr id="559" name="Connecteur droit 558"/>
            <p:cNvCxnSpPr/>
            <p:nvPr/>
          </p:nvCxnSpPr>
          <p:spPr>
            <a:xfrm>
              <a:off x="3845193" y="2894704"/>
              <a:ext cx="122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Connecteur droit 600"/>
            <p:cNvCxnSpPr/>
            <p:nvPr/>
          </p:nvCxnSpPr>
          <p:spPr>
            <a:xfrm rot="5400000" flipH="1" flipV="1">
              <a:off x="4938923" y="3009037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31" name="Image 430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 flipV="1">
            <a:off x="4614446" y="1679544"/>
            <a:ext cx="1467558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46" name="Connecteur droit 445"/>
          <p:cNvCxnSpPr/>
          <p:nvPr/>
        </p:nvCxnSpPr>
        <p:spPr>
          <a:xfrm rot="5400000" flipH="1" flipV="1">
            <a:off x="3368550" y="3904676"/>
            <a:ext cx="2592000" cy="0"/>
          </a:xfrm>
          <a:prstGeom prst="line">
            <a:avLst/>
          </a:prstGeom>
          <a:ln w="28575">
            <a:solidFill>
              <a:srgbClr val="996633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6" name="Image 515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22254" y="371837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352807" y="854286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36" name="Connecteur droit 535"/>
          <p:cNvCxnSpPr/>
          <p:nvPr/>
        </p:nvCxnSpPr>
        <p:spPr>
          <a:xfrm>
            <a:off x="3845193" y="2679480"/>
            <a:ext cx="82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8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5161601" y="3371870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pic>
        <p:nvPicPr>
          <p:cNvPr id="544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5208151" y="958362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45" name="Connecteur droit 544"/>
          <p:cNvCxnSpPr/>
          <p:nvPr/>
        </p:nvCxnSpPr>
        <p:spPr>
          <a:xfrm rot="5400000" flipH="1" flipV="1">
            <a:off x="4532102" y="2786576"/>
            <a:ext cx="25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6" name="Groupe 545"/>
          <p:cNvGrpSpPr/>
          <p:nvPr/>
        </p:nvGrpSpPr>
        <p:grpSpPr>
          <a:xfrm>
            <a:off x="4158722" y="-58762"/>
            <a:ext cx="428628" cy="3011490"/>
            <a:chOff x="5786446" y="774700"/>
            <a:chExt cx="428628" cy="3011490"/>
          </a:xfrm>
        </p:grpSpPr>
        <p:sp>
          <p:nvSpPr>
            <p:cNvPr id="547" name="Rectangle 546"/>
            <p:cNvSpPr/>
            <p:nvPr/>
          </p:nvSpPr>
          <p:spPr>
            <a:xfrm>
              <a:off x="5786446" y="785794"/>
              <a:ext cx="428628" cy="3000396"/>
            </a:xfrm>
            <a:prstGeom prst="rect">
              <a:avLst/>
            </a:prstGeom>
            <a:solidFill>
              <a:schemeClr val="accent1">
                <a:lumMod val="75000"/>
                <a:alpha val="35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50" name="Forme libre 549"/>
            <p:cNvSpPr/>
            <p:nvPr/>
          </p:nvSpPr>
          <p:spPr>
            <a:xfrm>
              <a:off x="6083300" y="774700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51" name="Forme libre 550"/>
            <p:cNvSpPr/>
            <p:nvPr/>
          </p:nvSpPr>
          <p:spPr>
            <a:xfrm>
              <a:off x="5883284" y="785794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2" name="Rectangle à coins arrondis 601"/>
            <p:cNvSpPr/>
            <p:nvPr/>
          </p:nvSpPr>
          <p:spPr>
            <a:xfrm>
              <a:off x="5962660" y="1878002"/>
              <a:ext cx="71438" cy="85725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</p:grpSp>
      <p:grpSp>
        <p:nvGrpSpPr>
          <p:cNvPr id="607" name="Groupe 224"/>
          <p:cNvGrpSpPr/>
          <p:nvPr/>
        </p:nvGrpSpPr>
        <p:grpSpPr>
          <a:xfrm>
            <a:off x="4338218" y="4368788"/>
            <a:ext cx="1887372" cy="615979"/>
            <a:chOff x="3652869" y="1922004"/>
            <a:chExt cx="1887372" cy="615979"/>
          </a:xfrm>
        </p:grpSpPr>
        <p:sp>
          <p:nvSpPr>
            <p:cNvPr id="610" name="Rectangle à coins arrondis 609"/>
            <p:cNvSpPr/>
            <p:nvPr/>
          </p:nvSpPr>
          <p:spPr>
            <a:xfrm rot="19891217">
              <a:off x="3652869" y="1922004"/>
              <a:ext cx="1887372" cy="615979"/>
            </a:xfrm>
            <a:prstGeom prst="roundRect">
              <a:avLst>
                <a:gd name="adj" fmla="val 2445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dkEdge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11" name="ZoneTexte 610"/>
            <p:cNvSpPr txBox="1"/>
            <p:nvPr/>
          </p:nvSpPr>
          <p:spPr>
            <a:xfrm rot="20738236">
              <a:off x="3966643" y="1992423"/>
              <a:ext cx="1285884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dkEdge"/>
          </p:spPr>
          <p:txBody>
            <a:bodyPr wrap="square" rtlCol="1">
              <a:spAutoFit/>
            </a:bodyPr>
            <a:lstStyle/>
            <a:p>
              <a:pPr algn="ctr"/>
              <a:r>
                <a:rPr lang="ar-MA" b="1" cap="all" dirty="0" smtClean="0">
                  <a:ln/>
                  <a:solidFill>
                    <a:schemeClr val="accent3">
                      <a:lumMod val="50000"/>
                    </a:schemeClr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cs typeface="Mudir MT" pitchFamily="2" charset="-78"/>
                </a:rPr>
                <a:t>مـــمــحـــاة</a:t>
              </a:r>
            </a:p>
          </p:txBody>
        </p:sp>
      </p:grpSp>
      <p:sp>
        <p:nvSpPr>
          <p:cNvPr id="543" name="Arrondir un rectangle avec un coin du même côté 542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48" name="Picture 4"/>
          <p:cNvPicPr>
            <a:picLocks noChangeAspect="1" noChangeArrowheads="1"/>
          </p:cNvPicPr>
          <p:nvPr/>
        </p:nvPicPr>
        <p:blipFill>
          <a:blip r:embed="rId6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4" name="Arrondir un rectangle avec un coin du même côté 553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55" name="Arrondir un rectangle avec un coin du même côté 554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60" name="Picture 2"/>
          <p:cNvPicPr>
            <a:picLocks noChangeAspect="1" noChangeArrowheads="1"/>
          </p:cNvPicPr>
          <p:nvPr/>
        </p:nvPicPr>
        <p:blipFill>
          <a:blip r:embed="rId7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99" name="Rectangle 598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603" name="Picture 5"/>
          <p:cNvPicPr>
            <a:picLocks noChangeAspect="1" noChangeArrowheads="1"/>
          </p:cNvPicPr>
          <p:nvPr/>
        </p:nvPicPr>
        <p:blipFill>
          <a:blip r:embed="rId8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4" name="Rectangle 603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605" name="Rectangle 604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6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7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7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-6.35838E-7 L 0.00382 -0.3701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600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00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00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6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6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7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7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7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2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94798E-6 L 0.09323 0.00532 " pathEditMode="relative" rAng="0" ptsTypes="AA">
                                      <p:cBhvr>
                                        <p:cTn id="69" dur="22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200"/>
                            </p:stCondLst>
                            <p:childTnLst>
                              <p:par>
                                <p:cTn id="7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6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6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7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7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7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7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20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694 L -2.22222E-6 -0.03884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48" presetClass="exit" presetSubtype="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20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20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20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2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8" presetClass="exit" presetSubtype="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0" presetClass="path" presetSubtype="0" accel="5000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625 0.11329 C -0.05555 -0.08208 -0.05555 -0.0363 -0.05382 -0.37041 C -0.04896 -0.3281 -0.04965 -0.28278 -0.04739 -0.23954 C -0.0467 -0.12232 -0.04826 -0.00417 -0.04514 0.11329 C -0.04496 0.12185 -0.0401 0.09965 -0.03889 0.09156 C -0.03594 0.07283 -0.03472 0.05387 -0.03246 0.03491 C -0.02986 0.01456 -0.02378 -0.0259 -0.02378 -0.02567 C -0.02083 -0.08578 -0.02812 -0.14128 -0.02812 -0.20047 C -0.02812 -0.21295 -0.02691 -0.17457 -0.02604 -0.16162 C -0.02552 -0.15284 -0.02465 -0.14405 -0.02378 -0.13526 C -0.02743 -0.04995 -0.03229 0.03352 -0.03663 0.11768 C -0.03559 -0.02706 -0.04149 -0.09989 -0.03021 -0.21365 C -0.03246 -0.15422 -0.0342 -0.0948 -0.03663 -0.03492 C -0.03715 -0.02058 -0.03194 0.01225 -0.03889 0.00901 C -0.0467 0.00531 -0.04305 -0.02313 -0.04514 -0.03885 C -0.04618 -0.03376 -0.04982 -0.00208 -0.05173 -0.04347 C -0.05243 -0.05365 -0.04965 -0.06359 -0.04965 -0.07399 " pathEditMode="relative" rAng="0" ptsTypes="ffffffffffffffffA">
                                      <p:cBhvr>
                                        <p:cTn id="126" dur="2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-238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14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00"/>
                            </p:stCondLst>
                            <p:childTnLst>
                              <p:par>
                                <p:cTn id="13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2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grpSp>
        <p:nvGrpSpPr>
          <p:cNvPr id="133" name="Groupe 427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34" name="Groupe 394"/>
            <p:cNvGrpSpPr/>
            <p:nvPr/>
          </p:nvGrpSpPr>
          <p:grpSpPr>
            <a:xfrm>
              <a:off x="-153351" y="785794"/>
              <a:ext cx="7436797" cy="4821947"/>
              <a:chOff x="-153351" y="785794"/>
              <a:chExt cx="7436797" cy="4821947"/>
            </a:xfrm>
          </p:grpSpPr>
          <p:grpSp>
            <p:nvGrpSpPr>
              <p:cNvPr id="135" name="Groupe 307"/>
              <p:cNvGrpSpPr/>
              <p:nvPr/>
            </p:nvGrpSpPr>
            <p:grpSpPr>
              <a:xfrm>
                <a:off x="65559" y="785794"/>
                <a:ext cx="7217887" cy="4786968"/>
                <a:chOff x="65559" y="785794"/>
                <a:chExt cx="7217887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15206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6" name="Groupe 281"/>
                <p:cNvGrpSpPr/>
                <p:nvPr/>
              </p:nvGrpSpPr>
              <p:grpSpPr>
                <a:xfrm>
                  <a:off x="65559" y="1042417"/>
                  <a:ext cx="7186661" cy="4156429"/>
                  <a:chOff x="65559" y="1042417"/>
                  <a:chExt cx="7186661" cy="4156429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773822" y="3112266"/>
                    <a:ext cx="4140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405824" y="3128052"/>
                    <a:ext cx="4140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e 335"/>
                  <p:cNvGrpSpPr/>
                  <p:nvPr/>
                </p:nvGrpSpPr>
                <p:grpSpPr>
                  <a:xfrm>
                    <a:off x="3730786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3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2" name="Connecteur droit 36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3" name="Connecteur droit 36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7" name="Groupe 365"/>
                  <p:cNvGrpSpPr/>
                  <p:nvPr/>
                </p:nvGrpSpPr>
                <p:grpSpPr>
                  <a:xfrm>
                    <a:off x="3475415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4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2" name="Connecteur droit 39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3" name="Connecteur droit 39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7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8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0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1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2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3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8" name="Groupe 524"/>
              <p:cNvGrpSpPr/>
              <p:nvPr/>
            </p:nvGrpSpPr>
            <p:grpSpPr>
              <a:xfrm>
                <a:off x="4714876" y="1071545"/>
                <a:ext cx="1500198" cy="428633"/>
                <a:chOff x="1214414" y="3520200"/>
                <a:chExt cx="4500594" cy="369336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4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9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e 427"/>
          <p:cNvGrpSpPr/>
          <p:nvPr/>
        </p:nvGrpSpPr>
        <p:grpSpPr>
          <a:xfrm>
            <a:off x="3849746" y="4247183"/>
            <a:ext cx="2989066" cy="713511"/>
            <a:chOff x="3849746" y="4247183"/>
            <a:chExt cx="2989066" cy="713511"/>
          </a:xfrm>
        </p:grpSpPr>
        <p:grpSp>
          <p:nvGrpSpPr>
            <p:cNvPr id="171" name="Groupe 427"/>
            <p:cNvGrpSpPr/>
            <p:nvPr/>
          </p:nvGrpSpPr>
          <p:grpSpPr>
            <a:xfrm>
              <a:off x="3849746" y="4476529"/>
              <a:ext cx="2989066" cy="484165"/>
              <a:chOff x="3849746" y="4476529"/>
              <a:chExt cx="2989066" cy="484165"/>
            </a:xfrm>
          </p:grpSpPr>
          <p:grpSp>
            <p:nvGrpSpPr>
              <p:cNvPr id="172" name="Groupe 427"/>
              <p:cNvGrpSpPr/>
              <p:nvPr/>
            </p:nvGrpSpPr>
            <p:grpSpPr>
              <a:xfrm>
                <a:off x="3849746" y="4697701"/>
                <a:ext cx="2772000" cy="262993"/>
                <a:chOff x="3849746" y="4697701"/>
                <a:chExt cx="2772000" cy="262993"/>
              </a:xfrm>
            </p:grpSpPr>
            <p:cxnSp>
              <p:nvCxnSpPr>
                <p:cNvPr id="528" name="Connecteur droit 527"/>
                <p:cNvCxnSpPr/>
                <p:nvPr/>
              </p:nvCxnSpPr>
              <p:spPr>
                <a:xfrm>
                  <a:off x="3849746" y="4716062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Connecteur droit 536"/>
                <p:cNvCxnSpPr/>
                <p:nvPr/>
              </p:nvCxnSpPr>
              <p:spPr>
                <a:xfrm>
                  <a:off x="3849746" y="4959106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1" name="Connecteur droit 540"/>
                <p:cNvCxnSpPr/>
                <p:nvPr/>
              </p:nvCxnSpPr>
              <p:spPr>
                <a:xfrm rot="5400000" flipH="1" flipV="1">
                  <a:off x="6486628" y="4822907"/>
                  <a:ext cx="25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8" name="Connecteur droit 557"/>
              <p:cNvCxnSpPr/>
              <p:nvPr/>
            </p:nvCxnSpPr>
            <p:spPr>
              <a:xfrm>
                <a:off x="3849746" y="4487161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Connecteur droit 560"/>
              <p:cNvCxnSpPr/>
              <p:nvPr/>
            </p:nvCxnSpPr>
            <p:spPr>
              <a:xfrm>
                <a:off x="3849746" y="4717505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Connecteur droit 599"/>
              <p:cNvCxnSpPr/>
              <p:nvPr/>
            </p:nvCxnSpPr>
            <p:spPr>
              <a:xfrm rot="5400000" flipH="1" flipV="1">
                <a:off x="6712018" y="4601735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4" name="Connecteur droit 533"/>
            <p:cNvCxnSpPr/>
            <p:nvPr/>
          </p:nvCxnSpPr>
          <p:spPr>
            <a:xfrm>
              <a:off x="3849746" y="4263123"/>
              <a:ext cx="29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Connecteur droit 539"/>
            <p:cNvCxnSpPr/>
            <p:nvPr/>
          </p:nvCxnSpPr>
          <p:spPr>
            <a:xfrm rot="5400000" flipH="1" flipV="1">
              <a:off x="6661735" y="43723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e 535"/>
          <p:cNvGrpSpPr/>
          <p:nvPr/>
        </p:nvGrpSpPr>
        <p:grpSpPr>
          <a:xfrm>
            <a:off x="3858801" y="3794542"/>
            <a:ext cx="2592000" cy="481692"/>
            <a:chOff x="3858801" y="3794542"/>
            <a:chExt cx="2592000" cy="481692"/>
          </a:xfrm>
        </p:grpSpPr>
        <p:grpSp>
          <p:nvGrpSpPr>
            <p:cNvPr id="174" name="Groupe 397"/>
            <p:cNvGrpSpPr/>
            <p:nvPr/>
          </p:nvGrpSpPr>
          <p:grpSpPr>
            <a:xfrm>
              <a:off x="3858801" y="4024234"/>
              <a:ext cx="2592000" cy="252000"/>
              <a:chOff x="3858801" y="4024234"/>
              <a:chExt cx="2592000" cy="252000"/>
            </a:xfrm>
          </p:grpSpPr>
          <p:cxnSp>
            <p:nvCxnSpPr>
              <p:cNvPr id="549" name="Connecteur droit 548"/>
              <p:cNvCxnSpPr/>
              <p:nvPr/>
            </p:nvCxnSpPr>
            <p:spPr>
              <a:xfrm>
                <a:off x="3858801" y="4035020"/>
                <a:ext cx="259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Connecteur droit 551"/>
              <p:cNvCxnSpPr/>
              <p:nvPr/>
            </p:nvCxnSpPr>
            <p:spPr>
              <a:xfrm rot="5400000" flipH="1" flipV="1">
                <a:off x="6313600" y="4149440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1" name="Connecteur droit 520"/>
            <p:cNvCxnSpPr/>
            <p:nvPr/>
          </p:nvCxnSpPr>
          <p:spPr>
            <a:xfrm>
              <a:off x="3862446" y="3805328"/>
              <a:ext cx="22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Connecteur droit 524"/>
            <p:cNvCxnSpPr/>
            <p:nvPr/>
          </p:nvCxnSpPr>
          <p:spPr>
            <a:xfrm rot="5400000" flipH="1" flipV="1">
              <a:off x="6005730" y="391974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5" name="Rectangle à coins arrondis 394"/>
          <p:cNvSpPr/>
          <p:nvPr/>
        </p:nvSpPr>
        <p:spPr>
          <a:xfrm>
            <a:off x="7500958" y="4357694"/>
            <a:ext cx="1500198" cy="857256"/>
          </a:xfrm>
          <a:prstGeom prst="wedgeRoundRectCallout">
            <a:avLst>
              <a:gd name="adj1" fmla="val -340468"/>
              <a:gd name="adj2" fmla="val 164080"/>
              <a:gd name="adj3" fmla="val 16667"/>
            </a:avLst>
          </a:prstGeom>
          <a:solidFill>
            <a:schemeClr val="accent1">
              <a:lumMod val="75000"/>
            </a:schemeClr>
          </a:solidFill>
          <a:ln w="19050"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الفئة : 55 -  56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الجنس : ذكور</a:t>
            </a:r>
          </a:p>
          <a:p>
            <a:r>
              <a:rPr lang="ar-MA" sz="1300" b="1" dirty="0" smtClean="0">
                <a:solidFill>
                  <a:schemeClr val="bg1"/>
                </a:solidFill>
                <a:latin typeface="Lucida Console" pitchFamily="49" charset="0"/>
                <a:cs typeface="MCS Electron S_U round." pitchFamily="2" charset="-78"/>
              </a:rPr>
              <a:t>العدد :  356</a:t>
            </a:r>
          </a:p>
        </p:txBody>
      </p:sp>
      <p:grpSp>
        <p:nvGrpSpPr>
          <p:cNvPr id="175" name="Groupe 427"/>
          <p:cNvGrpSpPr/>
          <p:nvPr/>
        </p:nvGrpSpPr>
        <p:grpSpPr>
          <a:xfrm>
            <a:off x="3857684" y="3555316"/>
            <a:ext cx="1836000" cy="252000"/>
            <a:chOff x="3857684" y="3555316"/>
            <a:chExt cx="1836000" cy="252000"/>
          </a:xfrm>
        </p:grpSpPr>
        <p:cxnSp>
          <p:nvCxnSpPr>
            <p:cNvPr id="553" name="Connecteur droit 552"/>
            <p:cNvCxnSpPr/>
            <p:nvPr/>
          </p:nvCxnSpPr>
          <p:spPr>
            <a:xfrm>
              <a:off x="3857684" y="3570377"/>
              <a:ext cx="183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Connecteur droit 555"/>
            <p:cNvCxnSpPr/>
            <p:nvPr/>
          </p:nvCxnSpPr>
          <p:spPr>
            <a:xfrm rot="5400000" flipH="1" flipV="1">
              <a:off x="5551702" y="3680522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e 427"/>
          <p:cNvGrpSpPr/>
          <p:nvPr/>
        </p:nvGrpSpPr>
        <p:grpSpPr>
          <a:xfrm>
            <a:off x="3857686" y="3333535"/>
            <a:ext cx="1620000" cy="252000"/>
            <a:chOff x="3857686" y="3333535"/>
            <a:chExt cx="1620000" cy="252000"/>
          </a:xfrm>
        </p:grpSpPr>
        <p:cxnSp>
          <p:nvCxnSpPr>
            <p:cNvPr id="618" name="Connecteur droit 617"/>
            <p:cNvCxnSpPr/>
            <p:nvPr/>
          </p:nvCxnSpPr>
          <p:spPr>
            <a:xfrm>
              <a:off x="3857686" y="3342454"/>
              <a:ext cx="162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Connecteur droit 620"/>
            <p:cNvCxnSpPr/>
            <p:nvPr/>
          </p:nvCxnSpPr>
          <p:spPr>
            <a:xfrm rot="5400000" flipH="1" flipV="1">
              <a:off x="5350090" y="3458741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oupe 427"/>
          <p:cNvGrpSpPr/>
          <p:nvPr/>
        </p:nvGrpSpPr>
        <p:grpSpPr>
          <a:xfrm>
            <a:off x="3845193" y="3106083"/>
            <a:ext cx="1476000" cy="252000"/>
            <a:chOff x="3845193" y="3106083"/>
            <a:chExt cx="1476000" cy="252000"/>
          </a:xfrm>
        </p:grpSpPr>
        <p:cxnSp>
          <p:nvCxnSpPr>
            <p:cNvPr id="524" name="Connecteur droit 523"/>
            <p:cNvCxnSpPr/>
            <p:nvPr/>
          </p:nvCxnSpPr>
          <p:spPr>
            <a:xfrm>
              <a:off x="3845193" y="3129656"/>
              <a:ext cx="147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Connecteur droit 541"/>
            <p:cNvCxnSpPr/>
            <p:nvPr/>
          </p:nvCxnSpPr>
          <p:spPr>
            <a:xfrm rot="5400000" flipH="1" flipV="1">
              <a:off x="5186574" y="32312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Groupe 427"/>
          <p:cNvGrpSpPr/>
          <p:nvPr/>
        </p:nvGrpSpPr>
        <p:grpSpPr>
          <a:xfrm>
            <a:off x="3845193" y="2883831"/>
            <a:ext cx="1224000" cy="252000"/>
            <a:chOff x="3845193" y="2883831"/>
            <a:chExt cx="1224000" cy="252000"/>
          </a:xfrm>
        </p:grpSpPr>
        <p:cxnSp>
          <p:nvCxnSpPr>
            <p:cNvPr id="559" name="Connecteur droit 558"/>
            <p:cNvCxnSpPr/>
            <p:nvPr/>
          </p:nvCxnSpPr>
          <p:spPr>
            <a:xfrm>
              <a:off x="3845193" y="2894704"/>
              <a:ext cx="122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Connecteur droit 600"/>
            <p:cNvCxnSpPr/>
            <p:nvPr/>
          </p:nvCxnSpPr>
          <p:spPr>
            <a:xfrm rot="5400000" flipH="1" flipV="1">
              <a:off x="4938923" y="3009037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8" name="Groupe 547"/>
          <p:cNvGrpSpPr/>
          <p:nvPr/>
        </p:nvGrpSpPr>
        <p:grpSpPr>
          <a:xfrm>
            <a:off x="3845193" y="2661370"/>
            <a:ext cx="828000" cy="252000"/>
            <a:chOff x="3845193" y="2661370"/>
            <a:chExt cx="828000" cy="252000"/>
          </a:xfrm>
        </p:grpSpPr>
        <p:cxnSp>
          <p:nvCxnSpPr>
            <p:cNvPr id="536" name="Connecteur droit 535"/>
            <p:cNvCxnSpPr/>
            <p:nvPr/>
          </p:nvCxnSpPr>
          <p:spPr>
            <a:xfrm>
              <a:off x="3845193" y="2666780"/>
              <a:ext cx="82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Connecteur droit 544"/>
            <p:cNvCxnSpPr/>
            <p:nvPr/>
          </p:nvCxnSpPr>
          <p:spPr>
            <a:xfrm rot="5400000" flipH="1" flipV="1">
              <a:off x="4532102" y="2786576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54" name="Image 553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 flipV="1">
            <a:off x="4405853" y="1679544"/>
            <a:ext cx="1467558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55" name="Connecteur droit 554"/>
          <p:cNvCxnSpPr/>
          <p:nvPr/>
        </p:nvCxnSpPr>
        <p:spPr>
          <a:xfrm rot="5400000" flipH="1" flipV="1">
            <a:off x="2696327" y="3455988"/>
            <a:ext cx="3489377" cy="0"/>
          </a:xfrm>
          <a:prstGeom prst="line">
            <a:avLst/>
          </a:prstGeom>
          <a:ln w="28575">
            <a:solidFill>
              <a:srgbClr val="996633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0" name="Image 559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22254" y="127571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9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370060" y="620294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603" name="Connecteur droit 602"/>
          <p:cNvCxnSpPr/>
          <p:nvPr/>
        </p:nvCxnSpPr>
        <p:spPr>
          <a:xfrm>
            <a:off x="3845193" y="2435214"/>
            <a:ext cx="61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4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953008" y="3371870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grpSp>
        <p:nvGrpSpPr>
          <p:cNvPr id="607" name="Groupe 606"/>
          <p:cNvGrpSpPr/>
          <p:nvPr/>
        </p:nvGrpSpPr>
        <p:grpSpPr>
          <a:xfrm>
            <a:off x="4559300" y="1785926"/>
            <a:ext cx="428628" cy="3011490"/>
            <a:chOff x="5786446" y="774700"/>
            <a:chExt cx="428628" cy="3011490"/>
          </a:xfrm>
        </p:grpSpPr>
        <p:sp>
          <p:nvSpPr>
            <p:cNvPr id="608" name="Rectangle 607"/>
            <p:cNvSpPr/>
            <p:nvPr/>
          </p:nvSpPr>
          <p:spPr>
            <a:xfrm>
              <a:off x="5786446" y="785794"/>
              <a:ext cx="428628" cy="3000396"/>
            </a:xfrm>
            <a:prstGeom prst="rect">
              <a:avLst/>
            </a:prstGeom>
            <a:solidFill>
              <a:schemeClr val="accent1">
                <a:lumMod val="75000"/>
                <a:alpha val="35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9" name="Forme libre 608"/>
            <p:cNvSpPr/>
            <p:nvPr/>
          </p:nvSpPr>
          <p:spPr>
            <a:xfrm>
              <a:off x="6083300" y="774700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12" name="Forme libre 611"/>
            <p:cNvSpPr/>
            <p:nvPr/>
          </p:nvSpPr>
          <p:spPr>
            <a:xfrm>
              <a:off x="5883284" y="785794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13" name="Rectangle à coins arrondis 612"/>
            <p:cNvSpPr/>
            <p:nvPr/>
          </p:nvSpPr>
          <p:spPr>
            <a:xfrm>
              <a:off x="5962660" y="1878002"/>
              <a:ext cx="71438" cy="85725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</p:grpSp>
      <p:grpSp>
        <p:nvGrpSpPr>
          <p:cNvPr id="614" name="Groupe 224"/>
          <p:cNvGrpSpPr/>
          <p:nvPr/>
        </p:nvGrpSpPr>
        <p:grpSpPr>
          <a:xfrm>
            <a:off x="4129625" y="4368788"/>
            <a:ext cx="1887372" cy="615979"/>
            <a:chOff x="3652869" y="1922004"/>
            <a:chExt cx="1887372" cy="615979"/>
          </a:xfrm>
        </p:grpSpPr>
        <p:sp>
          <p:nvSpPr>
            <p:cNvPr id="615" name="Rectangle à coins arrondis 614"/>
            <p:cNvSpPr/>
            <p:nvPr/>
          </p:nvSpPr>
          <p:spPr>
            <a:xfrm rot="19891217">
              <a:off x="3652869" y="1922004"/>
              <a:ext cx="1887372" cy="615979"/>
            </a:xfrm>
            <a:prstGeom prst="roundRect">
              <a:avLst>
                <a:gd name="adj" fmla="val 2445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dkEdge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16" name="ZoneTexte 615"/>
            <p:cNvSpPr txBox="1"/>
            <p:nvPr/>
          </p:nvSpPr>
          <p:spPr>
            <a:xfrm rot="20738236">
              <a:off x="3966643" y="1992423"/>
              <a:ext cx="1285884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dkEdge"/>
          </p:spPr>
          <p:txBody>
            <a:bodyPr wrap="square" rtlCol="1">
              <a:spAutoFit/>
            </a:bodyPr>
            <a:lstStyle/>
            <a:p>
              <a:pPr algn="ctr"/>
              <a:r>
                <a:rPr lang="ar-MA" b="1" cap="all" dirty="0" smtClean="0">
                  <a:ln/>
                  <a:solidFill>
                    <a:schemeClr val="accent3">
                      <a:lumMod val="50000"/>
                    </a:schemeClr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cs typeface="Mudir MT" pitchFamily="2" charset="-78"/>
                </a:rPr>
                <a:t>مـــمــحـــاة</a:t>
              </a:r>
            </a:p>
          </p:txBody>
        </p:sp>
      </p:grpSp>
      <p:pic>
        <p:nvPicPr>
          <p:cNvPr id="605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986858" y="765596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606" name="Connecteur droit 605"/>
          <p:cNvCxnSpPr/>
          <p:nvPr/>
        </p:nvCxnSpPr>
        <p:spPr>
          <a:xfrm rot="5400000" flipH="1" flipV="1">
            <a:off x="4323509" y="2555710"/>
            <a:ext cx="25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Arrondir un rectangle avec un coin du même côté 445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16" name="Picture 4"/>
          <p:cNvPicPr>
            <a:picLocks noChangeAspect="1" noChangeArrowheads="1"/>
          </p:cNvPicPr>
          <p:nvPr/>
        </p:nvPicPr>
        <p:blipFill>
          <a:blip r:embed="rId6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2" name="Arrondir un rectangle avec un coin du même côté 521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38" name="Arrondir un rectangle avec un coin du même côté 537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43" name="Picture 2"/>
          <p:cNvPicPr>
            <a:picLocks noChangeAspect="1" noChangeArrowheads="1"/>
          </p:cNvPicPr>
          <p:nvPr/>
        </p:nvPicPr>
        <p:blipFill>
          <a:blip r:embed="rId7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4" name="Rectangle 543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46" name="Picture 5"/>
          <p:cNvPicPr>
            <a:picLocks noChangeAspect="1" noChangeArrowheads="1"/>
          </p:cNvPicPr>
          <p:nvPr/>
        </p:nvPicPr>
        <p:blipFill>
          <a:blip r:embed="rId8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7" name="Rectangle 546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50" name="Rectangle 549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6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700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00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00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7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6.35838E-7 L 1.66667E-6 -0.4906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6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6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6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7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7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7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400"/>
                                        <p:tgtEl>
                                          <p:spTgt spid="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0.00763 L 0.06962 -0.00255 " pathEditMode="relative" rAng="0" ptsTypes="AA">
                                      <p:cBhvr>
                                        <p:cTn id="69" dur="14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400"/>
                            </p:stCondLst>
                            <p:childTnLst>
                              <p:par>
                                <p:cTn id="7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60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0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0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6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7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7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7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7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2000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694 L -2.22222E-6 -0.03884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48" presetClass="exit" presetSubtype="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200"/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200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200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2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8" presetClass="exit" presetSubtype="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0" presetClass="path" presetSubtype="0" accel="5000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8611 0.11121 C -0.07917 -0.12578 -0.07917 -0.07029 -0.07743 -0.47538 C -0.07257 -0.42405 -0.07327 -0.36925 -0.07101 -0.31677 C -0.07031 -0.17457 -0.07188 -0.03122 -0.06875 0.11121 C -0.06858 0.12161 -0.06372 0.09456 -0.0625 0.08508 C -0.05955 0.06219 -0.05834 0.0393 -0.05608 0.01618 C -0.05347 -0.00856 -0.0474 -0.05758 -0.0474 -0.05734 C -0.04445 -0.13041 -0.05174 -0.19746 -0.05174 -0.26937 C -0.05174 -0.28463 -0.05052 -0.23792 -0.04966 -0.2222 C -0.04913 -0.21156 -0.04827 -0.20093 -0.0474 -0.19029 C -0.05104 -0.08694 -0.05591 0.01456 -0.06025 0.11653 C -0.0592 -0.05896 -0.06511 -0.14752 -0.05382 -0.28532 C -0.05608 -0.21318 -0.05781 -0.14128 -0.06025 -0.06867 C -0.06077 -0.0511 -0.05556 -0.01133 -0.0625 -0.01526 C -0.07031 -0.01966 -0.06667 -0.05434 -0.06875 -0.0733 C -0.06979 -0.06729 -0.07344 -0.02867 -0.07535 -0.07908 C -0.07604 -0.09133 -0.07327 -0.10336 -0.07327 -0.11607 " pathEditMode="relative" rAng="0" ptsTypes="ffffffffffffffffA">
                                      <p:cBhvr>
                                        <p:cTn id="126" dur="200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-288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14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00"/>
                            </p:stCondLst>
                            <p:childTnLst>
                              <p:par>
                                <p:cTn id="13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2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grpSp>
        <p:nvGrpSpPr>
          <p:cNvPr id="133" name="Groupe 427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34" name="Groupe 394"/>
            <p:cNvGrpSpPr/>
            <p:nvPr/>
          </p:nvGrpSpPr>
          <p:grpSpPr>
            <a:xfrm>
              <a:off x="-153351" y="785794"/>
              <a:ext cx="7436797" cy="4821947"/>
              <a:chOff x="-153351" y="785794"/>
              <a:chExt cx="7436797" cy="4821947"/>
            </a:xfrm>
          </p:grpSpPr>
          <p:grpSp>
            <p:nvGrpSpPr>
              <p:cNvPr id="135" name="Groupe 307"/>
              <p:cNvGrpSpPr/>
              <p:nvPr/>
            </p:nvGrpSpPr>
            <p:grpSpPr>
              <a:xfrm>
                <a:off x="65559" y="785794"/>
                <a:ext cx="7217887" cy="4786968"/>
                <a:chOff x="65559" y="785794"/>
                <a:chExt cx="7217887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15206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6" name="Groupe 281"/>
                <p:cNvGrpSpPr/>
                <p:nvPr/>
              </p:nvGrpSpPr>
              <p:grpSpPr>
                <a:xfrm>
                  <a:off x="65559" y="1042417"/>
                  <a:ext cx="7186661" cy="4156429"/>
                  <a:chOff x="65559" y="1042417"/>
                  <a:chExt cx="7186661" cy="4156429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773822" y="3112266"/>
                    <a:ext cx="4140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405824" y="3128052"/>
                    <a:ext cx="4140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e 335"/>
                  <p:cNvGrpSpPr/>
                  <p:nvPr/>
                </p:nvGrpSpPr>
                <p:grpSpPr>
                  <a:xfrm>
                    <a:off x="3730786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3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2" name="Connecteur droit 36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3" name="Connecteur droit 36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7" name="Groupe 365"/>
                  <p:cNvGrpSpPr/>
                  <p:nvPr/>
                </p:nvGrpSpPr>
                <p:grpSpPr>
                  <a:xfrm>
                    <a:off x="3475415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4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2" name="Connecteur droit 39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3" name="Connecteur droit 39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7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8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0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1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2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3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8" name="Groupe 524"/>
              <p:cNvGrpSpPr/>
              <p:nvPr/>
            </p:nvGrpSpPr>
            <p:grpSpPr>
              <a:xfrm>
                <a:off x="4714876" y="1071545"/>
                <a:ext cx="1500198" cy="428633"/>
                <a:chOff x="1214414" y="3520200"/>
                <a:chExt cx="4500594" cy="369336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4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9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e 427"/>
          <p:cNvGrpSpPr/>
          <p:nvPr/>
        </p:nvGrpSpPr>
        <p:grpSpPr>
          <a:xfrm>
            <a:off x="3849746" y="4247183"/>
            <a:ext cx="2989066" cy="713511"/>
            <a:chOff x="3849746" y="4247183"/>
            <a:chExt cx="2989066" cy="713511"/>
          </a:xfrm>
        </p:grpSpPr>
        <p:grpSp>
          <p:nvGrpSpPr>
            <p:cNvPr id="171" name="Groupe 427"/>
            <p:cNvGrpSpPr/>
            <p:nvPr/>
          </p:nvGrpSpPr>
          <p:grpSpPr>
            <a:xfrm>
              <a:off x="3849746" y="4476529"/>
              <a:ext cx="2989066" cy="484165"/>
              <a:chOff x="3849746" y="4476529"/>
              <a:chExt cx="2989066" cy="484165"/>
            </a:xfrm>
          </p:grpSpPr>
          <p:grpSp>
            <p:nvGrpSpPr>
              <p:cNvPr id="172" name="Groupe 427"/>
              <p:cNvGrpSpPr/>
              <p:nvPr/>
            </p:nvGrpSpPr>
            <p:grpSpPr>
              <a:xfrm>
                <a:off x="3849746" y="4697701"/>
                <a:ext cx="2772000" cy="262993"/>
                <a:chOff x="3849746" y="4697701"/>
                <a:chExt cx="2772000" cy="262993"/>
              </a:xfrm>
            </p:grpSpPr>
            <p:cxnSp>
              <p:nvCxnSpPr>
                <p:cNvPr id="528" name="Connecteur droit 527"/>
                <p:cNvCxnSpPr/>
                <p:nvPr/>
              </p:nvCxnSpPr>
              <p:spPr>
                <a:xfrm>
                  <a:off x="3849746" y="4716062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Connecteur droit 536"/>
                <p:cNvCxnSpPr/>
                <p:nvPr/>
              </p:nvCxnSpPr>
              <p:spPr>
                <a:xfrm>
                  <a:off x="3849746" y="4959106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1" name="Connecteur droit 540"/>
                <p:cNvCxnSpPr/>
                <p:nvPr/>
              </p:nvCxnSpPr>
              <p:spPr>
                <a:xfrm rot="5400000" flipH="1" flipV="1">
                  <a:off x="6486628" y="4822907"/>
                  <a:ext cx="25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8" name="Connecteur droit 557"/>
              <p:cNvCxnSpPr/>
              <p:nvPr/>
            </p:nvCxnSpPr>
            <p:spPr>
              <a:xfrm>
                <a:off x="3849746" y="4487161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Connecteur droit 560"/>
              <p:cNvCxnSpPr/>
              <p:nvPr/>
            </p:nvCxnSpPr>
            <p:spPr>
              <a:xfrm>
                <a:off x="3849746" y="4717505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Connecteur droit 599"/>
              <p:cNvCxnSpPr/>
              <p:nvPr/>
            </p:nvCxnSpPr>
            <p:spPr>
              <a:xfrm rot="5400000" flipH="1" flipV="1">
                <a:off x="6712018" y="4601735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4" name="Connecteur droit 533"/>
            <p:cNvCxnSpPr/>
            <p:nvPr/>
          </p:nvCxnSpPr>
          <p:spPr>
            <a:xfrm>
              <a:off x="3849746" y="4263123"/>
              <a:ext cx="29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Connecteur droit 539"/>
            <p:cNvCxnSpPr/>
            <p:nvPr/>
          </p:nvCxnSpPr>
          <p:spPr>
            <a:xfrm rot="5400000" flipH="1" flipV="1">
              <a:off x="6661735" y="43723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e 535"/>
          <p:cNvGrpSpPr/>
          <p:nvPr/>
        </p:nvGrpSpPr>
        <p:grpSpPr>
          <a:xfrm>
            <a:off x="3858801" y="3794542"/>
            <a:ext cx="2592000" cy="481692"/>
            <a:chOff x="3858801" y="3794542"/>
            <a:chExt cx="2592000" cy="481692"/>
          </a:xfrm>
        </p:grpSpPr>
        <p:grpSp>
          <p:nvGrpSpPr>
            <p:cNvPr id="174" name="Groupe 397"/>
            <p:cNvGrpSpPr/>
            <p:nvPr/>
          </p:nvGrpSpPr>
          <p:grpSpPr>
            <a:xfrm>
              <a:off x="3858801" y="4024234"/>
              <a:ext cx="2592000" cy="252000"/>
              <a:chOff x="3858801" y="4024234"/>
              <a:chExt cx="2592000" cy="252000"/>
            </a:xfrm>
          </p:grpSpPr>
          <p:cxnSp>
            <p:nvCxnSpPr>
              <p:cNvPr id="549" name="Connecteur droit 548"/>
              <p:cNvCxnSpPr/>
              <p:nvPr/>
            </p:nvCxnSpPr>
            <p:spPr>
              <a:xfrm>
                <a:off x="3858801" y="4035020"/>
                <a:ext cx="259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Connecteur droit 551"/>
              <p:cNvCxnSpPr/>
              <p:nvPr/>
            </p:nvCxnSpPr>
            <p:spPr>
              <a:xfrm rot="5400000" flipH="1" flipV="1">
                <a:off x="6313600" y="4149440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1" name="Connecteur droit 520"/>
            <p:cNvCxnSpPr/>
            <p:nvPr/>
          </p:nvCxnSpPr>
          <p:spPr>
            <a:xfrm>
              <a:off x="3862446" y="3805328"/>
              <a:ext cx="22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Connecteur droit 524"/>
            <p:cNvCxnSpPr/>
            <p:nvPr/>
          </p:nvCxnSpPr>
          <p:spPr>
            <a:xfrm rot="5400000" flipH="1" flipV="1">
              <a:off x="6005730" y="391974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5" name="Rectangle à coins arrondis 394"/>
          <p:cNvSpPr/>
          <p:nvPr/>
        </p:nvSpPr>
        <p:spPr>
          <a:xfrm>
            <a:off x="7500958" y="4572008"/>
            <a:ext cx="1500198" cy="857256"/>
          </a:xfrm>
          <a:prstGeom prst="wedgeRoundRectCallout">
            <a:avLst>
              <a:gd name="adj1" fmla="val -371789"/>
              <a:gd name="adj2" fmla="val 134450"/>
              <a:gd name="adj3" fmla="val 16667"/>
            </a:avLst>
          </a:prstGeom>
          <a:solidFill>
            <a:schemeClr val="accent1">
              <a:lumMod val="75000"/>
            </a:schemeClr>
          </a:solidFill>
          <a:ln w="19050"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الفئة : 60 -  64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الجنس : ذكور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العدد :  307</a:t>
            </a:r>
          </a:p>
        </p:txBody>
      </p:sp>
      <p:grpSp>
        <p:nvGrpSpPr>
          <p:cNvPr id="175" name="Groupe 427"/>
          <p:cNvGrpSpPr/>
          <p:nvPr/>
        </p:nvGrpSpPr>
        <p:grpSpPr>
          <a:xfrm>
            <a:off x="3857684" y="3555316"/>
            <a:ext cx="1836000" cy="252000"/>
            <a:chOff x="3857684" y="3555316"/>
            <a:chExt cx="1836000" cy="252000"/>
          </a:xfrm>
        </p:grpSpPr>
        <p:cxnSp>
          <p:nvCxnSpPr>
            <p:cNvPr id="553" name="Connecteur droit 552"/>
            <p:cNvCxnSpPr/>
            <p:nvPr/>
          </p:nvCxnSpPr>
          <p:spPr>
            <a:xfrm>
              <a:off x="3857684" y="3570377"/>
              <a:ext cx="183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Connecteur droit 555"/>
            <p:cNvCxnSpPr/>
            <p:nvPr/>
          </p:nvCxnSpPr>
          <p:spPr>
            <a:xfrm rot="5400000" flipH="1" flipV="1">
              <a:off x="5551702" y="3680522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e 427"/>
          <p:cNvGrpSpPr/>
          <p:nvPr/>
        </p:nvGrpSpPr>
        <p:grpSpPr>
          <a:xfrm>
            <a:off x="3857686" y="3333535"/>
            <a:ext cx="1620000" cy="252000"/>
            <a:chOff x="3857686" y="3333535"/>
            <a:chExt cx="1620000" cy="252000"/>
          </a:xfrm>
        </p:grpSpPr>
        <p:cxnSp>
          <p:nvCxnSpPr>
            <p:cNvPr id="618" name="Connecteur droit 617"/>
            <p:cNvCxnSpPr/>
            <p:nvPr/>
          </p:nvCxnSpPr>
          <p:spPr>
            <a:xfrm>
              <a:off x="3857686" y="3342454"/>
              <a:ext cx="162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Connecteur droit 620"/>
            <p:cNvCxnSpPr/>
            <p:nvPr/>
          </p:nvCxnSpPr>
          <p:spPr>
            <a:xfrm rot="5400000" flipH="1" flipV="1">
              <a:off x="5350090" y="3458741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oupe 427"/>
          <p:cNvGrpSpPr/>
          <p:nvPr/>
        </p:nvGrpSpPr>
        <p:grpSpPr>
          <a:xfrm>
            <a:off x="3845193" y="3106083"/>
            <a:ext cx="1476000" cy="252000"/>
            <a:chOff x="3845193" y="3106083"/>
            <a:chExt cx="1476000" cy="252000"/>
          </a:xfrm>
        </p:grpSpPr>
        <p:cxnSp>
          <p:nvCxnSpPr>
            <p:cNvPr id="524" name="Connecteur droit 523"/>
            <p:cNvCxnSpPr/>
            <p:nvPr/>
          </p:nvCxnSpPr>
          <p:spPr>
            <a:xfrm>
              <a:off x="3845193" y="3129656"/>
              <a:ext cx="147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Connecteur droit 541"/>
            <p:cNvCxnSpPr/>
            <p:nvPr/>
          </p:nvCxnSpPr>
          <p:spPr>
            <a:xfrm rot="5400000" flipH="1" flipV="1">
              <a:off x="5186574" y="32312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Groupe 427"/>
          <p:cNvGrpSpPr/>
          <p:nvPr/>
        </p:nvGrpSpPr>
        <p:grpSpPr>
          <a:xfrm>
            <a:off x="3845193" y="2883831"/>
            <a:ext cx="1224000" cy="252000"/>
            <a:chOff x="3845193" y="2883831"/>
            <a:chExt cx="1224000" cy="252000"/>
          </a:xfrm>
        </p:grpSpPr>
        <p:cxnSp>
          <p:nvCxnSpPr>
            <p:cNvPr id="559" name="Connecteur droit 558"/>
            <p:cNvCxnSpPr/>
            <p:nvPr/>
          </p:nvCxnSpPr>
          <p:spPr>
            <a:xfrm>
              <a:off x="3845193" y="2894704"/>
              <a:ext cx="122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Connecteur droit 600"/>
            <p:cNvCxnSpPr/>
            <p:nvPr/>
          </p:nvCxnSpPr>
          <p:spPr>
            <a:xfrm rot="5400000" flipH="1" flipV="1">
              <a:off x="4938923" y="3009037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e 547"/>
          <p:cNvGrpSpPr/>
          <p:nvPr/>
        </p:nvGrpSpPr>
        <p:grpSpPr>
          <a:xfrm>
            <a:off x="3845193" y="2661370"/>
            <a:ext cx="828000" cy="252000"/>
            <a:chOff x="3845193" y="2661370"/>
            <a:chExt cx="828000" cy="252000"/>
          </a:xfrm>
        </p:grpSpPr>
        <p:cxnSp>
          <p:nvCxnSpPr>
            <p:cNvPr id="536" name="Connecteur droit 535"/>
            <p:cNvCxnSpPr/>
            <p:nvPr/>
          </p:nvCxnSpPr>
          <p:spPr>
            <a:xfrm>
              <a:off x="3845193" y="2666780"/>
              <a:ext cx="82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Connecteur droit 544"/>
            <p:cNvCxnSpPr/>
            <p:nvPr/>
          </p:nvCxnSpPr>
          <p:spPr>
            <a:xfrm rot="5400000" flipH="1" flipV="1">
              <a:off x="4532102" y="2786576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6" name="Groupe 445"/>
          <p:cNvGrpSpPr/>
          <p:nvPr/>
        </p:nvGrpSpPr>
        <p:grpSpPr>
          <a:xfrm>
            <a:off x="3845193" y="2430504"/>
            <a:ext cx="612000" cy="252000"/>
            <a:chOff x="3845193" y="2430504"/>
            <a:chExt cx="612000" cy="252000"/>
          </a:xfrm>
        </p:grpSpPr>
        <p:cxnSp>
          <p:nvCxnSpPr>
            <p:cNvPr id="603" name="Connecteur droit 602"/>
            <p:cNvCxnSpPr/>
            <p:nvPr/>
          </p:nvCxnSpPr>
          <p:spPr>
            <a:xfrm>
              <a:off x="3845193" y="2435214"/>
              <a:ext cx="61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Connecteur droit 605"/>
            <p:cNvCxnSpPr/>
            <p:nvPr/>
          </p:nvCxnSpPr>
          <p:spPr>
            <a:xfrm rot="5400000" flipH="1" flipV="1">
              <a:off x="4323509" y="2555710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16" name="Image 515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 flipV="1">
            <a:off x="4347115" y="1669270"/>
            <a:ext cx="1467558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22" name="Connecteur droit 521"/>
          <p:cNvCxnSpPr/>
          <p:nvPr/>
        </p:nvCxnSpPr>
        <p:spPr>
          <a:xfrm rot="5400000" flipH="1" flipV="1">
            <a:off x="2637589" y="3445714"/>
            <a:ext cx="3489377" cy="0"/>
          </a:xfrm>
          <a:prstGeom prst="line">
            <a:avLst/>
          </a:prstGeom>
          <a:ln w="28575">
            <a:solidFill>
              <a:srgbClr val="996633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8" name="Image 537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27016" y="-97017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3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374822" y="395706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44" name="Connecteur droit 543"/>
          <p:cNvCxnSpPr/>
          <p:nvPr/>
        </p:nvCxnSpPr>
        <p:spPr>
          <a:xfrm>
            <a:off x="3849955" y="2210626"/>
            <a:ext cx="540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6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894270" y="3361596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grpSp>
        <p:nvGrpSpPr>
          <p:cNvPr id="547" name="Groupe 546"/>
          <p:cNvGrpSpPr/>
          <p:nvPr/>
        </p:nvGrpSpPr>
        <p:grpSpPr>
          <a:xfrm>
            <a:off x="4500562" y="1775652"/>
            <a:ext cx="428628" cy="3011490"/>
            <a:chOff x="5786446" y="774700"/>
            <a:chExt cx="428628" cy="3011490"/>
          </a:xfrm>
        </p:grpSpPr>
        <p:sp>
          <p:nvSpPr>
            <p:cNvPr id="548" name="Rectangle 547"/>
            <p:cNvSpPr/>
            <p:nvPr/>
          </p:nvSpPr>
          <p:spPr>
            <a:xfrm>
              <a:off x="5786446" y="785794"/>
              <a:ext cx="428628" cy="3000396"/>
            </a:xfrm>
            <a:prstGeom prst="rect">
              <a:avLst/>
            </a:prstGeom>
            <a:solidFill>
              <a:schemeClr val="accent1">
                <a:lumMod val="75000"/>
                <a:alpha val="35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50" name="Forme libre 549"/>
            <p:cNvSpPr/>
            <p:nvPr/>
          </p:nvSpPr>
          <p:spPr>
            <a:xfrm>
              <a:off x="6083300" y="774700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551" name="Forme libre 550"/>
            <p:cNvSpPr/>
            <p:nvPr/>
          </p:nvSpPr>
          <p:spPr>
            <a:xfrm>
              <a:off x="5883284" y="785794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2" name="Rectangle à coins arrondis 601"/>
            <p:cNvSpPr/>
            <p:nvPr/>
          </p:nvSpPr>
          <p:spPr>
            <a:xfrm>
              <a:off x="5962660" y="1878002"/>
              <a:ext cx="71438" cy="85725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</p:grpSp>
      <p:grpSp>
        <p:nvGrpSpPr>
          <p:cNvPr id="607" name="Groupe 224"/>
          <p:cNvGrpSpPr/>
          <p:nvPr/>
        </p:nvGrpSpPr>
        <p:grpSpPr>
          <a:xfrm>
            <a:off x="4070887" y="4358514"/>
            <a:ext cx="1887372" cy="615979"/>
            <a:chOff x="3652869" y="1922004"/>
            <a:chExt cx="1887372" cy="615979"/>
          </a:xfrm>
        </p:grpSpPr>
        <p:sp>
          <p:nvSpPr>
            <p:cNvPr id="610" name="Rectangle à coins arrondis 609"/>
            <p:cNvSpPr/>
            <p:nvPr/>
          </p:nvSpPr>
          <p:spPr>
            <a:xfrm rot="19891217">
              <a:off x="3652869" y="1922004"/>
              <a:ext cx="1887372" cy="615979"/>
            </a:xfrm>
            <a:prstGeom prst="roundRect">
              <a:avLst>
                <a:gd name="adj" fmla="val 2445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dkEdge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11" name="ZoneTexte 610"/>
            <p:cNvSpPr txBox="1"/>
            <p:nvPr/>
          </p:nvSpPr>
          <p:spPr>
            <a:xfrm rot="20738236">
              <a:off x="3966643" y="1992423"/>
              <a:ext cx="1285884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dkEdge"/>
          </p:spPr>
          <p:txBody>
            <a:bodyPr wrap="square" rtlCol="1">
              <a:spAutoFit/>
            </a:bodyPr>
            <a:lstStyle/>
            <a:p>
              <a:pPr algn="ctr"/>
              <a:r>
                <a:rPr lang="ar-MA" b="1" cap="all" dirty="0" smtClean="0">
                  <a:ln/>
                  <a:solidFill>
                    <a:schemeClr val="accent3">
                      <a:lumMod val="50000"/>
                    </a:schemeClr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cs typeface="Mudir MT" pitchFamily="2" charset="-78"/>
                </a:rPr>
                <a:t>مـــمــحـــاة</a:t>
              </a:r>
            </a:p>
          </p:txBody>
        </p:sp>
      </p:grpSp>
      <p:pic>
        <p:nvPicPr>
          <p:cNvPr id="614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891932" y="602081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617" name="Connecteur droit 616"/>
          <p:cNvCxnSpPr/>
          <p:nvPr/>
        </p:nvCxnSpPr>
        <p:spPr>
          <a:xfrm rot="5400000" flipH="1" flipV="1">
            <a:off x="4252071" y="2327060"/>
            <a:ext cx="25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4" name="Arrondir un rectangle avec un coin du même côté 553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55" name="Picture 4"/>
          <p:cNvPicPr>
            <a:picLocks noChangeAspect="1" noChangeArrowheads="1"/>
          </p:cNvPicPr>
          <p:nvPr/>
        </p:nvPicPr>
        <p:blipFill>
          <a:blip r:embed="rId6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60" name="Arrondir un rectangle avec un coin du même côté 559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99" name="Arrondir un rectangle avec un coin du même côté 598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604" name="Picture 2"/>
          <p:cNvPicPr>
            <a:picLocks noChangeAspect="1" noChangeArrowheads="1"/>
          </p:cNvPicPr>
          <p:nvPr/>
        </p:nvPicPr>
        <p:blipFill>
          <a:blip r:embed="rId7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5" name="Rectangle 604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608" name="Picture 5"/>
          <p:cNvPicPr>
            <a:picLocks noChangeAspect="1" noChangeArrowheads="1"/>
          </p:cNvPicPr>
          <p:nvPr/>
        </p:nvPicPr>
        <p:blipFill>
          <a:blip r:embed="rId8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9" name="Rectangle 608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612" name="Rectangle 611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6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7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7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6.35838E-7 L 1.66667E-6 -0.4906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6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6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6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7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7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7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4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0.00763 L 0.06962 -0.00255 " pathEditMode="relative" rAng="0" ptsTypes="AA">
                                      <p:cBhvr>
                                        <p:cTn id="69" dur="14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400"/>
                            </p:stCondLst>
                            <p:childTnLst>
                              <p:par>
                                <p:cTn id="7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6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00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6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70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70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70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7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2000"/>
                                        <p:tgtEl>
                                          <p:spTgt spid="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694 L -2.22222E-6 -0.03884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48" presetClass="exit" presetSubtype="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200"/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200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200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2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8" presetClass="exit" presetSubtype="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0" presetClass="path" presetSubtype="0" accel="5000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8611 0.11121 C -0.07917 -0.12578 -0.07917 -0.07029 -0.07743 -0.47538 C -0.07257 -0.42405 -0.07327 -0.36925 -0.07101 -0.31677 C -0.07031 -0.17457 -0.07188 -0.03122 -0.06875 0.11121 C -0.06858 0.12161 -0.06372 0.09456 -0.0625 0.08508 C -0.05955 0.06219 -0.05834 0.0393 -0.05608 0.01618 C -0.05347 -0.00856 -0.0474 -0.05758 -0.0474 -0.05734 C -0.04445 -0.13041 -0.05174 -0.19746 -0.05174 -0.26937 C -0.05174 -0.28463 -0.05052 -0.23792 -0.04966 -0.2222 C -0.04913 -0.21156 -0.04827 -0.20093 -0.0474 -0.19029 C -0.05104 -0.08694 -0.05591 0.01456 -0.06025 0.11653 C -0.0592 -0.05896 -0.06511 -0.14752 -0.05382 -0.28532 C -0.05608 -0.21318 -0.05781 -0.14128 -0.06025 -0.06867 C -0.06077 -0.0511 -0.05556 -0.01133 -0.0625 -0.01526 C -0.07031 -0.01966 -0.06667 -0.05434 -0.06875 -0.0733 C -0.06979 -0.06729 -0.07344 -0.02867 -0.07535 -0.07908 C -0.07604 -0.09133 -0.07327 -0.10336 -0.07327 -0.11607 " pathEditMode="relative" rAng="0" ptsTypes="ffffffffffffffffA">
                                      <p:cBhvr>
                                        <p:cTn id="126" dur="2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-288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14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00"/>
                            </p:stCondLst>
                            <p:childTnLst>
                              <p:par>
                                <p:cTn id="13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2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grpSp>
        <p:nvGrpSpPr>
          <p:cNvPr id="133" name="Groupe 427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34" name="Groupe 394"/>
            <p:cNvGrpSpPr/>
            <p:nvPr/>
          </p:nvGrpSpPr>
          <p:grpSpPr>
            <a:xfrm>
              <a:off x="-153351" y="785794"/>
              <a:ext cx="7436797" cy="4821947"/>
              <a:chOff x="-153351" y="785794"/>
              <a:chExt cx="7436797" cy="4821947"/>
            </a:xfrm>
          </p:grpSpPr>
          <p:grpSp>
            <p:nvGrpSpPr>
              <p:cNvPr id="135" name="Groupe 307"/>
              <p:cNvGrpSpPr/>
              <p:nvPr/>
            </p:nvGrpSpPr>
            <p:grpSpPr>
              <a:xfrm>
                <a:off x="65559" y="785794"/>
                <a:ext cx="7217887" cy="4786968"/>
                <a:chOff x="65559" y="785794"/>
                <a:chExt cx="7217887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15206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6" name="Groupe 281"/>
                <p:cNvGrpSpPr/>
                <p:nvPr/>
              </p:nvGrpSpPr>
              <p:grpSpPr>
                <a:xfrm>
                  <a:off x="65559" y="1042417"/>
                  <a:ext cx="7186661" cy="4156429"/>
                  <a:chOff x="65559" y="1042417"/>
                  <a:chExt cx="7186661" cy="4156429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773822" y="3112266"/>
                    <a:ext cx="4140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405824" y="3128052"/>
                    <a:ext cx="4140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e 335"/>
                  <p:cNvGrpSpPr/>
                  <p:nvPr/>
                </p:nvGrpSpPr>
                <p:grpSpPr>
                  <a:xfrm>
                    <a:off x="3730786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3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2" name="Connecteur droit 36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3" name="Connecteur droit 36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7" name="Groupe 365"/>
                  <p:cNvGrpSpPr/>
                  <p:nvPr/>
                </p:nvGrpSpPr>
                <p:grpSpPr>
                  <a:xfrm>
                    <a:off x="3475415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4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2" name="Connecteur droit 39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3" name="Connecteur droit 39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7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8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0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1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2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3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8" name="Groupe 524"/>
              <p:cNvGrpSpPr/>
              <p:nvPr/>
            </p:nvGrpSpPr>
            <p:grpSpPr>
              <a:xfrm>
                <a:off x="4714876" y="1071545"/>
                <a:ext cx="1500198" cy="428633"/>
                <a:chOff x="1214414" y="3520200"/>
                <a:chExt cx="4500594" cy="369336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4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9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e 427"/>
          <p:cNvGrpSpPr/>
          <p:nvPr/>
        </p:nvGrpSpPr>
        <p:grpSpPr>
          <a:xfrm>
            <a:off x="3849746" y="4247183"/>
            <a:ext cx="2989066" cy="713511"/>
            <a:chOff x="3849746" y="4247183"/>
            <a:chExt cx="2989066" cy="713511"/>
          </a:xfrm>
        </p:grpSpPr>
        <p:grpSp>
          <p:nvGrpSpPr>
            <p:cNvPr id="171" name="Groupe 427"/>
            <p:cNvGrpSpPr/>
            <p:nvPr/>
          </p:nvGrpSpPr>
          <p:grpSpPr>
            <a:xfrm>
              <a:off x="3849746" y="4476529"/>
              <a:ext cx="2989066" cy="484165"/>
              <a:chOff x="3849746" y="4476529"/>
              <a:chExt cx="2989066" cy="484165"/>
            </a:xfrm>
          </p:grpSpPr>
          <p:grpSp>
            <p:nvGrpSpPr>
              <p:cNvPr id="172" name="Groupe 427"/>
              <p:cNvGrpSpPr/>
              <p:nvPr/>
            </p:nvGrpSpPr>
            <p:grpSpPr>
              <a:xfrm>
                <a:off x="3849746" y="4697701"/>
                <a:ext cx="2772000" cy="262993"/>
                <a:chOff x="3849746" y="4697701"/>
                <a:chExt cx="2772000" cy="262993"/>
              </a:xfrm>
            </p:grpSpPr>
            <p:cxnSp>
              <p:nvCxnSpPr>
                <p:cNvPr id="528" name="Connecteur droit 527"/>
                <p:cNvCxnSpPr/>
                <p:nvPr/>
              </p:nvCxnSpPr>
              <p:spPr>
                <a:xfrm>
                  <a:off x="3849746" y="4716062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Connecteur droit 536"/>
                <p:cNvCxnSpPr/>
                <p:nvPr/>
              </p:nvCxnSpPr>
              <p:spPr>
                <a:xfrm>
                  <a:off x="3849746" y="4959106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1" name="Connecteur droit 540"/>
                <p:cNvCxnSpPr/>
                <p:nvPr/>
              </p:nvCxnSpPr>
              <p:spPr>
                <a:xfrm rot="5400000" flipH="1" flipV="1">
                  <a:off x="6486628" y="4822907"/>
                  <a:ext cx="25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8" name="Connecteur droit 557"/>
              <p:cNvCxnSpPr/>
              <p:nvPr/>
            </p:nvCxnSpPr>
            <p:spPr>
              <a:xfrm>
                <a:off x="3849746" y="4487161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Connecteur droit 560"/>
              <p:cNvCxnSpPr/>
              <p:nvPr/>
            </p:nvCxnSpPr>
            <p:spPr>
              <a:xfrm>
                <a:off x="3849746" y="4717505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Connecteur droit 599"/>
              <p:cNvCxnSpPr/>
              <p:nvPr/>
            </p:nvCxnSpPr>
            <p:spPr>
              <a:xfrm rot="5400000" flipH="1" flipV="1">
                <a:off x="6712018" y="4601735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4" name="Connecteur droit 533"/>
            <p:cNvCxnSpPr/>
            <p:nvPr/>
          </p:nvCxnSpPr>
          <p:spPr>
            <a:xfrm>
              <a:off x="3849746" y="4263123"/>
              <a:ext cx="29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Connecteur droit 539"/>
            <p:cNvCxnSpPr/>
            <p:nvPr/>
          </p:nvCxnSpPr>
          <p:spPr>
            <a:xfrm rot="5400000" flipH="1" flipV="1">
              <a:off x="6661735" y="43723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e 535"/>
          <p:cNvGrpSpPr/>
          <p:nvPr/>
        </p:nvGrpSpPr>
        <p:grpSpPr>
          <a:xfrm>
            <a:off x="3858801" y="3794542"/>
            <a:ext cx="2592000" cy="481692"/>
            <a:chOff x="3858801" y="3794542"/>
            <a:chExt cx="2592000" cy="481692"/>
          </a:xfrm>
        </p:grpSpPr>
        <p:grpSp>
          <p:nvGrpSpPr>
            <p:cNvPr id="174" name="Groupe 397"/>
            <p:cNvGrpSpPr/>
            <p:nvPr/>
          </p:nvGrpSpPr>
          <p:grpSpPr>
            <a:xfrm>
              <a:off x="3858801" y="4024234"/>
              <a:ext cx="2592000" cy="252000"/>
              <a:chOff x="3858801" y="4024234"/>
              <a:chExt cx="2592000" cy="252000"/>
            </a:xfrm>
          </p:grpSpPr>
          <p:cxnSp>
            <p:nvCxnSpPr>
              <p:cNvPr id="549" name="Connecteur droit 548"/>
              <p:cNvCxnSpPr/>
              <p:nvPr/>
            </p:nvCxnSpPr>
            <p:spPr>
              <a:xfrm>
                <a:off x="3858801" y="4035020"/>
                <a:ext cx="259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Connecteur droit 551"/>
              <p:cNvCxnSpPr/>
              <p:nvPr/>
            </p:nvCxnSpPr>
            <p:spPr>
              <a:xfrm rot="5400000" flipH="1" flipV="1">
                <a:off x="6313600" y="4149440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1" name="Connecteur droit 520"/>
            <p:cNvCxnSpPr/>
            <p:nvPr/>
          </p:nvCxnSpPr>
          <p:spPr>
            <a:xfrm>
              <a:off x="3862446" y="3805328"/>
              <a:ext cx="22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Connecteur droit 524"/>
            <p:cNvCxnSpPr/>
            <p:nvPr/>
          </p:nvCxnSpPr>
          <p:spPr>
            <a:xfrm rot="5400000" flipH="1" flipV="1">
              <a:off x="6005730" y="391974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5" name="Rectangle à coins arrondis 394"/>
          <p:cNvSpPr/>
          <p:nvPr/>
        </p:nvSpPr>
        <p:spPr>
          <a:xfrm>
            <a:off x="7500958" y="4572008"/>
            <a:ext cx="1500198" cy="857256"/>
          </a:xfrm>
          <a:prstGeom prst="wedgeRoundRectCallout">
            <a:avLst>
              <a:gd name="adj1" fmla="val -397186"/>
              <a:gd name="adj2" fmla="val 134450"/>
              <a:gd name="adj3" fmla="val 16667"/>
            </a:avLst>
          </a:prstGeom>
          <a:solidFill>
            <a:schemeClr val="accent1">
              <a:lumMod val="75000"/>
            </a:schemeClr>
          </a:solidFill>
          <a:ln w="19050"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الفئة : 65 -  69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الجنس : ذكور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العدد :  239</a:t>
            </a:r>
          </a:p>
        </p:txBody>
      </p:sp>
      <p:grpSp>
        <p:nvGrpSpPr>
          <p:cNvPr id="175" name="Groupe 427"/>
          <p:cNvGrpSpPr/>
          <p:nvPr/>
        </p:nvGrpSpPr>
        <p:grpSpPr>
          <a:xfrm>
            <a:off x="3857684" y="3555316"/>
            <a:ext cx="1836000" cy="252000"/>
            <a:chOff x="3857684" y="3555316"/>
            <a:chExt cx="1836000" cy="252000"/>
          </a:xfrm>
        </p:grpSpPr>
        <p:cxnSp>
          <p:nvCxnSpPr>
            <p:cNvPr id="553" name="Connecteur droit 552"/>
            <p:cNvCxnSpPr/>
            <p:nvPr/>
          </p:nvCxnSpPr>
          <p:spPr>
            <a:xfrm>
              <a:off x="3857684" y="3570377"/>
              <a:ext cx="183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Connecteur droit 555"/>
            <p:cNvCxnSpPr/>
            <p:nvPr/>
          </p:nvCxnSpPr>
          <p:spPr>
            <a:xfrm rot="5400000" flipH="1" flipV="1">
              <a:off x="5551702" y="3680522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e 427"/>
          <p:cNvGrpSpPr/>
          <p:nvPr/>
        </p:nvGrpSpPr>
        <p:grpSpPr>
          <a:xfrm>
            <a:off x="3857686" y="3333535"/>
            <a:ext cx="1620000" cy="252000"/>
            <a:chOff x="3857686" y="3333535"/>
            <a:chExt cx="1620000" cy="252000"/>
          </a:xfrm>
        </p:grpSpPr>
        <p:cxnSp>
          <p:nvCxnSpPr>
            <p:cNvPr id="618" name="Connecteur droit 617"/>
            <p:cNvCxnSpPr/>
            <p:nvPr/>
          </p:nvCxnSpPr>
          <p:spPr>
            <a:xfrm>
              <a:off x="3857686" y="3342454"/>
              <a:ext cx="162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Connecteur droit 620"/>
            <p:cNvCxnSpPr/>
            <p:nvPr/>
          </p:nvCxnSpPr>
          <p:spPr>
            <a:xfrm rot="5400000" flipH="1" flipV="1">
              <a:off x="5350090" y="3458741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oupe 427"/>
          <p:cNvGrpSpPr/>
          <p:nvPr/>
        </p:nvGrpSpPr>
        <p:grpSpPr>
          <a:xfrm>
            <a:off x="3845193" y="3106083"/>
            <a:ext cx="1476000" cy="252000"/>
            <a:chOff x="3845193" y="3106083"/>
            <a:chExt cx="1476000" cy="252000"/>
          </a:xfrm>
        </p:grpSpPr>
        <p:cxnSp>
          <p:nvCxnSpPr>
            <p:cNvPr id="524" name="Connecteur droit 523"/>
            <p:cNvCxnSpPr/>
            <p:nvPr/>
          </p:nvCxnSpPr>
          <p:spPr>
            <a:xfrm>
              <a:off x="3845193" y="3129656"/>
              <a:ext cx="147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Connecteur droit 541"/>
            <p:cNvCxnSpPr/>
            <p:nvPr/>
          </p:nvCxnSpPr>
          <p:spPr>
            <a:xfrm rot="5400000" flipH="1" flipV="1">
              <a:off x="5186574" y="32312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Groupe 427"/>
          <p:cNvGrpSpPr/>
          <p:nvPr/>
        </p:nvGrpSpPr>
        <p:grpSpPr>
          <a:xfrm>
            <a:off x="3845193" y="2883831"/>
            <a:ext cx="1224000" cy="252000"/>
            <a:chOff x="3845193" y="2883831"/>
            <a:chExt cx="1224000" cy="252000"/>
          </a:xfrm>
        </p:grpSpPr>
        <p:cxnSp>
          <p:nvCxnSpPr>
            <p:cNvPr id="559" name="Connecteur droit 558"/>
            <p:cNvCxnSpPr/>
            <p:nvPr/>
          </p:nvCxnSpPr>
          <p:spPr>
            <a:xfrm>
              <a:off x="3845193" y="2894704"/>
              <a:ext cx="122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Connecteur droit 600"/>
            <p:cNvCxnSpPr/>
            <p:nvPr/>
          </p:nvCxnSpPr>
          <p:spPr>
            <a:xfrm rot="5400000" flipH="1" flipV="1">
              <a:off x="4938923" y="3009037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e 547"/>
          <p:cNvGrpSpPr/>
          <p:nvPr/>
        </p:nvGrpSpPr>
        <p:grpSpPr>
          <a:xfrm>
            <a:off x="3845193" y="2661370"/>
            <a:ext cx="828000" cy="252000"/>
            <a:chOff x="3845193" y="2661370"/>
            <a:chExt cx="828000" cy="252000"/>
          </a:xfrm>
        </p:grpSpPr>
        <p:cxnSp>
          <p:nvCxnSpPr>
            <p:cNvPr id="536" name="Connecteur droit 535"/>
            <p:cNvCxnSpPr/>
            <p:nvPr/>
          </p:nvCxnSpPr>
          <p:spPr>
            <a:xfrm>
              <a:off x="3845193" y="2666780"/>
              <a:ext cx="82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Connecteur droit 544"/>
            <p:cNvCxnSpPr/>
            <p:nvPr/>
          </p:nvCxnSpPr>
          <p:spPr>
            <a:xfrm rot="5400000" flipH="1" flipV="1">
              <a:off x="4532102" y="2786576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e 445"/>
          <p:cNvGrpSpPr/>
          <p:nvPr/>
        </p:nvGrpSpPr>
        <p:grpSpPr>
          <a:xfrm>
            <a:off x="3845193" y="2430504"/>
            <a:ext cx="612000" cy="252000"/>
            <a:chOff x="3845193" y="2430504"/>
            <a:chExt cx="612000" cy="252000"/>
          </a:xfrm>
        </p:grpSpPr>
        <p:cxnSp>
          <p:nvCxnSpPr>
            <p:cNvPr id="603" name="Connecteur droit 602"/>
            <p:cNvCxnSpPr/>
            <p:nvPr/>
          </p:nvCxnSpPr>
          <p:spPr>
            <a:xfrm>
              <a:off x="3845193" y="2435214"/>
              <a:ext cx="61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Connecteur droit 605"/>
            <p:cNvCxnSpPr/>
            <p:nvPr/>
          </p:nvCxnSpPr>
          <p:spPr>
            <a:xfrm rot="5400000" flipH="1" flipV="1">
              <a:off x="4323509" y="2555710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0" name="Groupe 619"/>
          <p:cNvGrpSpPr/>
          <p:nvPr/>
        </p:nvGrpSpPr>
        <p:grpSpPr>
          <a:xfrm>
            <a:off x="3849955" y="2201854"/>
            <a:ext cx="540000" cy="252000"/>
            <a:chOff x="3849955" y="2201854"/>
            <a:chExt cx="540000" cy="252000"/>
          </a:xfrm>
        </p:grpSpPr>
        <p:cxnSp>
          <p:nvCxnSpPr>
            <p:cNvPr id="544" name="Connecteur droit 543"/>
            <p:cNvCxnSpPr/>
            <p:nvPr/>
          </p:nvCxnSpPr>
          <p:spPr>
            <a:xfrm>
              <a:off x="3849955" y="2210626"/>
              <a:ext cx="54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" name="Connecteur droit 616"/>
            <p:cNvCxnSpPr/>
            <p:nvPr/>
          </p:nvCxnSpPr>
          <p:spPr>
            <a:xfrm rot="5400000" flipH="1" flipV="1">
              <a:off x="4252071" y="2327060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46" name="Image 445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 flipV="1">
            <a:off x="4305421" y="1669528"/>
            <a:ext cx="1467558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47" name="Connecteur droit 546"/>
          <p:cNvCxnSpPr/>
          <p:nvPr/>
        </p:nvCxnSpPr>
        <p:spPr>
          <a:xfrm rot="5400000" flipH="1" flipV="1">
            <a:off x="2595895" y="3445972"/>
            <a:ext cx="3489377" cy="0"/>
          </a:xfrm>
          <a:prstGeom prst="line">
            <a:avLst/>
          </a:prstGeom>
          <a:ln w="28575">
            <a:solidFill>
              <a:srgbClr val="996633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4" name="Image 553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23422" y="-344669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5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371228" y="148054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60" name="Connecteur droit 559"/>
          <p:cNvCxnSpPr/>
          <p:nvPr/>
        </p:nvCxnSpPr>
        <p:spPr>
          <a:xfrm>
            <a:off x="3846361" y="1975674"/>
            <a:ext cx="504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9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852576" y="3361854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grpSp>
        <p:nvGrpSpPr>
          <p:cNvPr id="604" name="Groupe 603"/>
          <p:cNvGrpSpPr/>
          <p:nvPr/>
        </p:nvGrpSpPr>
        <p:grpSpPr>
          <a:xfrm>
            <a:off x="4458868" y="1775910"/>
            <a:ext cx="428628" cy="3011490"/>
            <a:chOff x="5786446" y="774700"/>
            <a:chExt cx="428628" cy="3011490"/>
          </a:xfrm>
        </p:grpSpPr>
        <p:sp>
          <p:nvSpPr>
            <p:cNvPr id="605" name="Rectangle 604"/>
            <p:cNvSpPr/>
            <p:nvPr/>
          </p:nvSpPr>
          <p:spPr>
            <a:xfrm>
              <a:off x="5786446" y="785794"/>
              <a:ext cx="428628" cy="3000396"/>
            </a:xfrm>
            <a:prstGeom prst="rect">
              <a:avLst/>
            </a:prstGeom>
            <a:solidFill>
              <a:schemeClr val="accent1">
                <a:lumMod val="75000"/>
                <a:alpha val="35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7" name="Forme libre 606"/>
            <p:cNvSpPr/>
            <p:nvPr/>
          </p:nvSpPr>
          <p:spPr>
            <a:xfrm>
              <a:off x="6083300" y="774700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8" name="Forme libre 607"/>
            <p:cNvSpPr/>
            <p:nvPr/>
          </p:nvSpPr>
          <p:spPr>
            <a:xfrm>
              <a:off x="5883284" y="785794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9" name="Rectangle à coins arrondis 608"/>
            <p:cNvSpPr/>
            <p:nvPr/>
          </p:nvSpPr>
          <p:spPr>
            <a:xfrm>
              <a:off x="5962660" y="1878002"/>
              <a:ext cx="71438" cy="85725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</p:grpSp>
      <p:grpSp>
        <p:nvGrpSpPr>
          <p:cNvPr id="612" name="Groupe 224"/>
          <p:cNvGrpSpPr/>
          <p:nvPr/>
        </p:nvGrpSpPr>
        <p:grpSpPr>
          <a:xfrm>
            <a:off x="4029193" y="4358772"/>
            <a:ext cx="1887372" cy="615979"/>
            <a:chOff x="3652869" y="1922004"/>
            <a:chExt cx="1887372" cy="615979"/>
          </a:xfrm>
        </p:grpSpPr>
        <p:sp>
          <p:nvSpPr>
            <p:cNvPr id="613" name="Rectangle à coins arrondis 612"/>
            <p:cNvSpPr/>
            <p:nvPr/>
          </p:nvSpPr>
          <p:spPr>
            <a:xfrm rot="19891217">
              <a:off x="3652869" y="1922004"/>
              <a:ext cx="1887372" cy="615979"/>
            </a:xfrm>
            <a:prstGeom prst="roundRect">
              <a:avLst>
                <a:gd name="adj" fmla="val 2445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dkEdge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15" name="ZoneTexte 614"/>
            <p:cNvSpPr txBox="1"/>
            <p:nvPr/>
          </p:nvSpPr>
          <p:spPr>
            <a:xfrm rot="20738236">
              <a:off x="3966643" y="1992423"/>
              <a:ext cx="1285884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dkEdge"/>
          </p:spPr>
          <p:txBody>
            <a:bodyPr wrap="square" rtlCol="1">
              <a:spAutoFit/>
            </a:bodyPr>
            <a:lstStyle/>
            <a:p>
              <a:pPr algn="ctr"/>
              <a:r>
                <a:rPr lang="ar-MA" b="1" cap="all" dirty="0" smtClean="0">
                  <a:ln/>
                  <a:solidFill>
                    <a:schemeClr val="accent3">
                      <a:lumMod val="50000"/>
                    </a:schemeClr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cs typeface="Mudir MT" pitchFamily="2" charset="-78"/>
                </a:rPr>
                <a:t>مـــمــحـــاة</a:t>
              </a:r>
            </a:p>
          </p:txBody>
        </p:sp>
      </p:grpSp>
      <p:pic>
        <p:nvPicPr>
          <p:cNvPr id="616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862938" y="354429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619" name="Connecteur droit 618"/>
          <p:cNvCxnSpPr/>
          <p:nvPr/>
        </p:nvCxnSpPr>
        <p:spPr>
          <a:xfrm rot="5400000" flipH="1" flipV="1">
            <a:off x="4223077" y="2092108"/>
            <a:ext cx="25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" name="Arrondir un rectangle avec un coin du même côté 515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22" name="Picture 4"/>
          <p:cNvPicPr>
            <a:picLocks noChangeAspect="1" noChangeArrowheads="1"/>
          </p:cNvPicPr>
          <p:nvPr/>
        </p:nvPicPr>
        <p:blipFill>
          <a:blip r:embed="rId6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38" name="Arrondir un rectangle avec un coin du même côté 537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43" name="Arrondir un rectangle avec un coin du même côté 542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46" name="Picture 2"/>
          <p:cNvPicPr>
            <a:picLocks noChangeAspect="1" noChangeArrowheads="1"/>
          </p:cNvPicPr>
          <p:nvPr/>
        </p:nvPicPr>
        <p:blipFill>
          <a:blip r:embed="rId7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8" name="Rectangle 547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50" name="Picture 5"/>
          <p:cNvPicPr>
            <a:picLocks noChangeAspect="1" noChangeArrowheads="1"/>
          </p:cNvPicPr>
          <p:nvPr/>
        </p:nvPicPr>
        <p:blipFill>
          <a:blip r:embed="rId8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1" name="Rectangle 550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602" name="Rectangle 601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6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7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7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6.35838E-7 L 1.66667E-6 -0.4906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600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00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00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6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6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700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700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00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7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4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0.00763 L 0.06962 -0.00255 " pathEditMode="relative" rAng="0" ptsTypes="AA">
                                      <p:cBhvr>
                                        <p:cTn id="69" dur="1400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400"/>
                            </p:stCondLst>
                            <p:childTnLst>
                              <p:par>
                                <p:cTn id="7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6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6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7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7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7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700"/>
                                        <p:tgtEl>
                                          <p:spTgt spid="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2000"/>
                                        <p:tgtEl>
                                          <p:spTgt spid="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694 L -2.22222E-6 -0.03884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48" presetClass="exit" presetSubtype="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200"/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200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200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200"/>
                                        <p:tgtEl>
                                          <p:spTgt spid="6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8" presetClass="exit" presetSubtype="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0" presetClass="path" presetSubtype="0" accel="5000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8611 0.11121 C -0.07917 -0.12578 -0.07917 -0.07029 -0.07743 -0.47538 C -0.07257 -0.42405 -0.07327 -0.36925 -0.07101 -0.31677 C -0.07031 -0.17457 -0.07188 -0.03122 -0.06875 0.11121 C -0.06858 0.12161 -0.06372 0.09456 -0.0625 0.08508 C -0.05955 0.06219 -0.05834 0.0393 -0.05608 0.01618 C -0.05347 -0.00856 -0.0474 -0.05758 -0.0474 -0.05734 C -0.04445 -0.13041 -0.05174 -0.19746 -0.05174 -0.26937 C -0.05174 -0.28463 -0.05052 -0.23792 -0.04966 -0.2222 C -0.04913 -0.21156 -0.04827 -0.20093 -0.0474 -0.19029 C -0.05104 -0.08694 -0.05591 0.01456 -0.06025 0.11653 C -0.0592 -0.05896 -0.06511 -0.14752 -0.05382 -0.28532 C -0.05608 -0.21318 -0.05781 -0.14128 -0.06025 -0.06867 C -0.06077 -0.0511 -0.05556 -0.01133 -0.0625 -0.01526 C -0.07031 -0.01966 -0.06667 -0.05434 -0.06875 -0.0733 C -0.06979 -0.06729 -0.07344 -0.02867 -0.07535 -0.07908 C -0.07604 -0.09133 -0.07327 -0.10336 -0.07327 -0.11607 " pathEditMode="relative" rAng="0" ptsTypes="ffffffffffffffffA">
                                      <p:cBhvr>
                                        <p:cTn id="126" dur="2000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-288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14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00"/>
                            </p:stCondLst>
                            <p:childTnLst>
                              <p:par>
                                <p:cTn id="13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6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2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grpSp>
        <p:nvGrpSpPr>
          <p:cNvPr id="133" name="Groupe 427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34" name="Groupe 394"/>
            <p:cNvGrpSpPr/>
            <p:nvPr/>
          </p:nvGrpSpPr>
          <p:grpSpPr>
            <a:xfrm>
              <a:off x="-153351" y="785794"/>
              <a:ext cx="7436797" cy="4821947"/>
              <a:chOff x="-153351" y="785794"/>
              <a:chExt cx="7436797" cy="4821947"/>
            </a:xfrm>
          </p:grpSpPr>
          <p:grpSp>
            <p:nvGrpSpPr>
              <p:cNvPr id="135" name="Groupe 307"/>
              <p:cNvGrpSpPr/>
              <p:nvPr/>
            </p:nvGrpSpPr>
            <p:grpSpPr>
              <a:xfrm>
                <a:off x="65559" y="785794"/>
                <a:ext cx="7217887" cy="4786968"/>
                <a:chOff x="65559" y="785794"/>
                <a:chExt cx="7217887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15206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6" name="Groupe 281"/>
                <p:cNvGrpSpPr/>
                <p:nvPr/>
              </p:nvGrpSpPr>
              <p:grpSpPr>
                <a:xfrm>
                  <a:off x="65559" y="1042417"/>
                  <a:ext cx="7186661" cy="4156429"/>
                  <a:chOff x="65559" y="1042417"/>
                  <a:chExt cx="7186661" cy="4156429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773822" y="3112266"/>
                    <a:ext cx="4140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405824" y="3128052"/>
                    <a:ext cx="4140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e 335"/>
                  <p:cNvGrpSpPr/>
                  <p:nvPr/>
                </p:nvGrpSpPr>
                <p:grpSpPr>
                  <a:xfrm>
                    <a:off x="3730786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3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2" name="Connecteur droit 36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3" name="Connecteur droit 36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7" name="Groupe 365"/>
                  <p:cNvGrpSpPr/>
                  <p:nvPr/>
                </p:nvGrpSpPr>
                <p:grpSpPr>
                  <a:xfrm>
                    <a:off x="3475415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4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2" name="Connecteur droit 39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3" name="Connecteur droit 39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7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8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0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1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2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3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8" name="Groupe 524"/>
              <p:cNvGrpSpPr/>
              <p:nvPr/>
            </p:nvGrpSpPr>
            <p:grpSpPr>
              <a:xfrm>
                <a:off x="4714876" y="1071545"/>
                <a:ext cx="1500198" cy="428633"/>
                <a:chOff x="1214414" y="3520200"/>
                <a:chExt cx="4500594" cy="369336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4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9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e 427"/>
          <p:cNvGrpSpPr/>
          <p:nvPr/>
        </p:nvGrpSpPr>
        <p:grpSpPr>
          <a:xfrm>
            <a:off x="3849746" y="4247183"/>
            <a:ext cx="2989066" cy="713511"/>
            <a:chOff x="3849746" y="4247183"/>
            <a:chExt cx="2989066" cy="713511"/>
          </a:xfrm>
        </p:grpSpPr>
        <p:grpSp>
          <p:nvGrpSpPr>
            <p:cNvPr id="171" name="Groupe 427"/>
            <p:cNvGrpSpPr/>
            <p:nvPr/>
          </p:nvGrpSpPr>
          <p:grpSpPr>
            <a:xfrm>
              <a:off x="3849746" y="4476529"/>
              <a:ext cx="2989066" cy="484165"/>
              <a:chOff x="3849746" y="4476529"/>
              <a:chExt cx="2989066" cy="484165"/>
            </a:xfrm>
          </p:grpSpPr>
          <p:grpSp>
            <p:nvGrpSpPr>
              <p:cNvPr id="172" name="Groupe 427"/>
              <p:cNvGrpSpPr/>
              <p:nvPr/>
            </p:nvGrpSpPr>
            <p:grpSpPr>
              <a:xfrm>
                <a:off x="3849746" y="4697701"/>
                <a:ext cx="2772000" cy="262993"/>
                <a:chOff x="3849746" y="4697701"/>
                <a:chExt cx="2772000" cy="262993"/>
              </a:xfrm>
            </p:grpSpPr>
            <p:cxnSp>
              <p:nvCxnSpPr>
                <p:cNvPr id="528" name="Connecteur droit 527"/>
                <p:cNvCxnSpPr/>
                <p:nvPr/>
              </p:nvCxnSpPr>
              <p:spPr>
                <a:xfrm>
                  <a:off x="3849746" y="4716062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Connecteur droit 536"/>
                <p:cNvCxnSpPr/>
                <p:nvPr/>
              </p:nvCxnSpPr>
              <p:spPr>
                <a:xfrm>
                  <a:off x="3849746" y="4959106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1" name="Connecteur droit 540"/>
                <p:cNvCxnSpPr/>
                <p:nvPr/>
              </p:nvCxnSpPr>
              <p:spPr>
                <a:xfrm rot="5400000" flipH="1" flipV="1">
                  <a:off x="6486628" y="4822907"/>
                  <a:ext cx="25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8" name="Connecteur droit 557"/>
              <p:cNvCxnSpPr/>
              <p:nvPr/>
            </p:nvCxnSpPr>
            <p:spPr>
              <a:xfrm>
                <a:off x="3849746" y="4487161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Connecteur droit 560"/>
              <p:cNvCxnSpPr/>
              <p:nvPr/>
            </p:nvCxnSpPr>
            <p:spPr>
              <a:xfrm>
                <a:off x="3849746" y="4717505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Connecteur droit 599"/>
              <p:cNvCxnSpPr/>
              <p:nvPr/>
            </p:nvCxnSpPr>
            <p:spPr>
              <a:xfrm rot="5400000" flipH="1" flipV="1">
                <a:off x="6712018" y="4601735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4" name="Connecteur droit 533"/>
            <p:cNvCxnSpPr/>
            <p:nvPr/>
          </p:nvCxnSpPr>
          <p:spPr>
            <a:xfrm>
              <a:off x="3849746" y="4263123"/>
              <a:ext cx="29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Connecteur droit 539"/>
            <p:cNvCxnSpPr/>
            <p:nvPr/>
          </p:nvCxnSpPr>
          <p:spPr>
            <a:xfrm rot="5400000" flipH="1" flipV="1">
              <a:off x="6661735" y="43723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e 535"/>
          <p:cNvGrpSpPr/>
          <p:nvPr/>
        </p:nvGrpSpPr>
        <p:grpSpPr>
          <a:xfrm>
            <a:off x="3858801" y="3794542"/>
            <a:ext cx="2592000" cy="481692"/>
            <a:chOff x="3858801" y="3794542"/>
            <a:chExt cx="2592000" cy="481692"/>
          </a:xfrm>
        </p:grpSpPr>
        <p:grpSp>
          <p:nvGrpSpPr>
            <p:cNvPr id="174" name="Groupe 397"/>
            <p:cNvGrpSpPr/>
            <p:nvPr/>
          </p:nvGrpSpPr>
          <p:grpSpPr>
            <a:xfrm>
              <a:off x="3858801" y="4024234"/>
              <a:ext cx="2592000" cy="252000"/>
              <a:chOff x="3858801" y="4024234"/>
              <a:chExt cx="2592000" cy="252000"/>
            </a:xfrm>
          </p:grpSpPr>
          <p:cxnSp>
            <p:nvCxnSpPr>
              <p:cNvPr id="549" name="Connecteur droit 548"/>
              <p:cNvCxnSpPr/>
              <p:nvPr/>
            </p:nvCxnSpPr>
            <p:spPr>
              <a:xfrm>
                <a:off x="3858801" y="4035020"/>
                <a:ext cx="259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Connecteur droit 551"/>
              <p:cNvCxnSpPr/>
              <p:nvPr/>
            </p:nvCxnSpPr>
            <p:spPr>
              <a:xfrm rot="5400000" flipH="1" flipV="1">
                <a:off x="6313600" y="4149440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1" name="Connecteur droit 520"/>
            <p:cNvCxnSpPr/>
            <p:nvPr/>
          </p:nvCxnSpPr>
          <p:spPr>
            <a:xfrm>
              <a:off x="3862446" y="3805328"/>
              <a:ext cx="22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Connecteur droit 524"/>
            <p:cNvCxnSpPr/>
            <p:nvPr/>
          </p:nvCxnSpPr>
          <p:spPr>
            <a:xfrm rot="5400000" flipH="1" flipV="1">
              <a:off x="6005730" y="391974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5" name="Rectangle à coins arrondis 394"/>
          <p:cNvSpPr/>
          <p:nvPr/>
        </p:nvSpPr>
        <p:spPr>
          <a:xfrm>
            <a:off x="7524328" y="4515960"/>
            <a:ext cx="1500198" cy="857256"/>
          </a:xfrm>
          <a:prstGeom prst="wedgeRoundRectCallout">
            <a:avLst>
              <a:gd name="adj1" fmla="val -428509"/>
              <a:gd name="adj2" fmla="val 135932"/>
              <a:gd name="adj3" fmla="val 16667"/>
            </a:avLst>
          </a:prstGeom>
          <a:solidFill>
            <a:schemeClr val="accent1">
              <a:lumMod val="75000"/>
            </a:schemeClr>
          </a:solidFill>
          <a:ln w="19050"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الفئة : 70 -  74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الجنس : ذكور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العدد :  187</a:t>
            </a:r>
          </a:p>
        </p:txBody>
      </p:sp>
      <p:grpSp>
        <p:nvGrpSpPr>
          <p:cNvPr id="175" name="Groupe 427"/>
          <p:cNvGrpSpPr/>
          <p:nvPr/>
        </p:nvGrpSpPr>
        <p:grpSpPr>
          <a:xfrm>
            <a:off x="3857684" y="3555316"/>
            <a:ext cx="1836000" cy="252000"/>
            <a:chOff x="3857684" y="3555316"/>
            <a:chExt cx="1836000" cy="252000"/>
          </a:xfrm>
        </p:grpSpPr>
        <p:cxnSp>
          <p:nvCxnSpPr>
            <p:cNvPr id="553" name="Connecteur droit 552"/>
            <p:cNvCxnSpPr/>
            <p:nvPr/>
          </p:nvCxnSpPr>
          <p:spPr>
            <a:xfrm>
              <a:off x="3857684" y="3570377"/>
              <a:ext cx="183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Connecteur droit 555"/>
            <p:cNvCxnSpPr/>
            <p:nvPr/>
          </p:nvCxnSpPr>
          <p:spPr>
            <a:xfrm rot="5400000" flipH="1" flipV="1">
              <a:off x="5551702" y="3680522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e 427"/>
          <p:cNvGrpSpPr/>
          <p:nvPr/>
        </p:nvGrpSpPr>
        <p:grpSpPr>
          <a:xfrm>
            <a:off x="3857686" y="3333535"/>
            <a:ext cx="1620000" cy="252000"/>
            <a:chOff x="3857686" y="3333535"/>
            <a:chExt cx="1620000" cy="252000"/>
          </a:xfrm>
        </p:grpSpPr>
        <p:cxnSp>
          <p:nvCxnSpPr>
            <p:cNvPr id="618" name="Connecteur droit 617"/>
            <p:cNvCxnSpPr/>
            <p:nvPr/>
          </p:nvCxnSpPr>
          <p:spPr>
            <a:xfrm>
              <a:off x="3857686" y="3342454"/>
              <a:ext cx="162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Connecteur droit 620"/>
            <p:cNvCxnSpPr/>
            <p:nvPr/>
          </p:nvCxnSpPr>
          <p:spPr>
            <a:xfrm rot="5400000" flipH="1" flipV="1">
              <a:off x="5350090" y="3458741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oupe 427"/>
          <p:cNvGrpSpPr/>
          <p:nvPr/>
        </p:nvGrpSpPr>
        <p:grpSpPr>
          <a:xfrm>
            <a:off x="3845193" y="3106083"/>
            <a:ext cx="1476000" cy="252000"/>
            <a:chOff x="3845193" y="3106083"/>
            <a:chExt cx="1476000" cy="252000"/>
          </a:xfrm>
        </p:grpSpPr>
        <p:cxnSp>
          <p:nvCxnSpPr>
            <p:cNvPr id="524" name="Connecteur droit 523"/>
            <p:cNvCxnSpPr/>
            <p:nvPr/>
          </p:nvCxnSpPr>
          <p:spPr>
            <a:xfrm>
              <a:off x="3845193" y="3129656"/>
              <a:ext cx="147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Connecteur droit 541"/>
            <p:cNvCxnSpPr/>
            <p:nvPr/>
          </p:nvCxnSpPr>
          <p:spPr>
            <a:xfrm rot="5400000" flipH="1" flipV="1">
              <a:off x="5186574" y="32312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Groupe 427"/>
          <p:cNvGrpSpPr/>
          <p:nvPr/>
        </p:nvGrpSpPr>
        <p:grpSpPr>
          <a:xfrm>
            <a:off x="3845193" y="2883831"/>
            <a:ext cx="1224000" cy="252000"/>
            <a:chOff x="3845193" y="2883831"/>
            <a:chExt cx="1224000" cy="252000"/>
          </a:xfrm>
        </p:grpSpPr>
        <p:cxnSp>
          <p:nvCxnSpPr>
            <p:cNvPr id="559" name="Connecteur droit 558"/>
            <p:cNvCxnSpPr/>
            <p:nvPr/>
          </p:nvCxnSpPr>
          <p:spPr>
            <a:xfrm>
              <a:off x="3845193" y="2894704"/>
              <a:ext cx="122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Connecteur droit 600"/>
            <p:cNvCxnSpPr/>
            <p:nvPr/>
          </p:nvCxnSpPr>
          <p:spPr>
            <a:xfrm rot="5400000" flipH="1" flipV="1">
              <a:off x="4938923" y="3009037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e 547"/>
          <p:cNvGrpSpPr/>
          <p:nvPr/>
        </p:nvGrpSpPr>
        <p:grpSpPr>
          <a:xfrm>
            <a:off x="3845193" y="2661370"/>
            <a:ext cx="828000" cy="252000"/>
            <a:chOff x="3845193" y="2661370"/>
            <a:chExt cx="828000" cy="252000"/>
          </a:xfrm>
        </p:grpSpPr>
        <p:cxnSp>
          <p:nvCxnSpPr>
            <p:cNvPr id="536" name="Connecteur droit 535"/>
            <p:cNvCxnSpPr/>
            <p:nvPr/>
          </p:nvCxnSpPr>
          <p:spPr>
            <a:xfrm>
              <a:off x="3845193" y="2666780"/>
              <a:ext cx="82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Connecteur droit 544"/>
            <p:cNvCxnSpPr/>
            <p:nvPr/>
          </p:nvCxnSpPr>
          <p:spPr>
            <a:xfrm rot="5400000" flipH="1" flipV="1">
              <a:off x="4532102" y="2786576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e 445"/>
          <p:cNvGrpSpPr/>
          <p:nvPr/>
        </p:nvGrpSpPr>
        <p:grpSpPr>
          <a:xfrm>
            <a:off x="3845193" y="2430504"/>
            <a:ext cx="612000" cy="252000"/>
            <a:chOff x="3845193" y="2430504"/>
            <a:chExt cx="612000" cy="252000"/>
          </a:xfrm>
        </p:grpSpPr>
        <p:cxnSp>
          <p:nvCxnSpPr>
            <p:cNvPr id="603" name="Connecteur droit 602"/>
            <p:cNvCxnSpPr/>
            <p:nvPr/>
          </p:nvCxnSpPr>
          <p:spPr>
            <a:xfrm>
              <a:off x="3845193" y="2435214"/>
              <a:ext cx="61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Connecteur droit 605"/>
            <p:cNvCxnSpPr/>
            <p:nvPr/>
          </p:nvCxnSpPr>
          <p:spPr>
            <a:xfrm rot="5400000" flipH="1" flipV="1">
              <a:off x="4323509" y="2555710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7" name="Groupe 619"/>
          <p:cNvGrpSpPr/>
          <p:nvPr/>
        </p:nvGrpSpPr>
        <p:grpSpPr>
          <a:xfrm>
            <a:off x="3849955" y="2201854"/>
            <a:ext cx="540000" cy="252000"/>
            <a:chOff x="3849955" y="2201854"/>
            <a:chExt cx="540000" cy="252000"/>
          </a:xfrm>
        </p:grpSpPr>
        <p:cxnSp>
          <p:nvCxnSpPr>
            <p:cNvPr id="544" name="Connecteur droit 543"/>
            <p:cNvCxnSpPr/>
            <p:nvPr/>
          </p:nvCxnSpPr>
          <p:spPr>
            <a:xfrm>
              <a:off x="3849955" y="2210626"/>
              <a:ext cx="54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" name="Connecteur droit 616"/>
            <p:cNvCxnSpPr/>
            <p:nvPr/>
          </p:nvCxnSpPr>
          <p:spPr>
            <a:xfrm rot="5400000" flipH="1" flipV="1">
              <a:off x="4252071" y="2327060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6" name="Groupe 515"/>
          <p:cNvGrpSpPr/>
          <p:nvPr/>
        </p:nvGrpSpPr>
        <p:grpSpPr>
          <a:xfrm>
            <a:off x="3846361" y="1966902"/>
            <a:ext cx="504000" cy="252000"/>
            <a:chOff x="3846361" y="1966902"/>
            <a:chExt cx="504000" cy="252000"/>
          </a:xfrm>
        </p:grpSpPr>
        <p:cxnSp>
          <p:nvCxnSpPr>
            <p:cNvPr id="560" name="Connecteur droit 559"/>
            <p:cNvCxnSpPr/>
            <p:nvPr/>
          </p:nvCxnSpPr>
          <p:spPr>
            <a:xfrm>
              <a:off x="3846361" y="1975674"/>
              <a:ext cx="50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" name="Connecteur droit 618"/>
            <p:cNvCxnSpPr/>
            <p:nvPr/>
          </p:nvCxnSpPr>
          <p:spPr>
            <a:xfrm rot="5400000" flipH="1" flipV="1">
              <a:off x="4223077" y="209210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22" name="Image 521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 flipV="1">
            <a:off x="4111745" y="1669528"/>
            <a:ext cx="1467558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38" name="Connecteur droit 537"/>
          <p:cNvCxnSpPr/>
          <p:nvPr/>
        </p:nvCxnSpPr>
        <p:spPr>
          <a:xfrm rot="5400000" flipH="1" flipV="1">
            <a:off x="2402219" y="3445972"/>
            <a:ext cx="3489377" cy="0"/>
          </a:xfrm>
          <a:prstGeom prst="line">
            <a:avLst/>
          </a:prstGeom>
          <a:ln w="28575">
            <a:solidFill>
              <a:srgbClr val="996633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3" name="Image 542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17492" y="-571683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6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406991" y="-111314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48" name="Connecteur droit 547"/>
          <p:cNvCxnSpPr/>
          <p:nvPr/>
        </p:nvCxnSpPr>
        <p:spPr>
          <a:xfrm>
            <a:off x="3840431" y="1748660"/>
            <a:ext cx="324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0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658900" y="3361854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grpSp>
        <p:nvGrpSpPr>
          <p:cNvPr id="551" name="Groupe 550"/>
          <p:cNvGrpSpPr/>
          <p:nvPr/>
        </p:nvGrpSpPr>
        <p:grpSpPr>
          <a:xfrm>
            <a:off x="4227510" y="1428736"/>
            <a:ext cx="428628" cy="3011490"/>
            <a:chOff x="5786446" y="774700"/>
            <a:chExt cx="428628" cy="3011490"/>
          </a:xfrm>
        </p:grpSpPr>
        <p:sp>
          <p:nvSpPr>
            <p:cNvPr id="602" name="Rectangle 601"/>
            <p:cNvSpPr/>
            <p:nvPr/>
          </p:nvSpPr>
          <p:spPr>
            <a:xfrm>
              <a:off x="5786446" y="785794"/>
              <a:ext cx="428628" cy="3000396"/>
            </a:xfrm>
            <a:prstGeom prst="rect">
              <a:avLst/>
            </a:prstGeom>
            <a:solidFill>
              <a:schemeClr val="accent1">
                <a:lumMod val="75000"/>
                <a:alpha val="35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4" name="Forme libre 603"/>
            <p:cNvSpPr/>
            <p:nvPr/>
          </p:nvSpPr>
          <p:spPr>
            <a:xfrm>
              <a:off x="6083300" y="774700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10" name="Forme libre 609"/>
            <p:cNvSpPr/>
            <p:nvPr/>
          </p:nvSpPr>
          <p:spPr>
            <a:xfrm>
              <a:off x="5883284" y="785794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11" name="Rectangle à coins arrondis 610"/>
            <p:cNvSpPr/>
            <p:nvPr/>
          </p:nvSpPr>
          <p:spPr>
            <a:xfrm>
              <a:off x="5962660" y="1878002"/>
              <a:ext cx="71438" cy="85725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</p:grpSp>
      <p:grpSp>
        <p:nvGrpSpPr>
          <p:cNvPr id="612" name="Groupe 224"/>
          <p:cNvGrpSpPr/>
          <p:nvPr/>
        </p:nvGrpSpPr>
        <p:grpSpPr>
          <a:xfrm>
            <a:off x="3835517" y="4358772"/>
            <a:ext cx="1887372" cy="615979"/>
            <a:chOff x="3652869" y="1922004"/>
            <a:chExt cx="1887372" cy="615979"/>
          </a:xfrm>
        </p:grpSpPr>
        <p:sp>
          <p:nvSpPr>
            <p:cNvPr id="614" name="Rectangle à coins arrondis 613"/>
            <p:cNvSpPr/>
            <p:nvPr/>
          </p:nvSpPr>
          <p:spPr>
            <a:xfrm rot="19891217">
              <a:off x="3652869" y="1922004"/>
              <a:ext cx="1887372" cy="615979"/>
            </a:xfrm>
            <a:prstGeom prst="roundRect">
              <a:avLst>
                <a:gd name="adj" fmla="val 2445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dkEdge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20" name="ZoneTexte 619"/>
            <p:cNvSpPr txBox="1"/>
            <p:nvPr/>
          </p:nvSpPr>
          <p:spPr>
            <a:xfrm rot="20738236">
              <a:off x="3966643" y="1992423"/>
              <a:ext cx="1285884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dkEdge"/>
          </p:spPr>
          <p:txBody>
            <a:bodyPr wrap="square" rtlCol="1">
              <a:spAutoFit/>
            </a:bodyPr>
            <a:lstStyle/>
            <a:p>
              <a:pPr algn="ctr"/>
              <a:r>
                <a:rPr lang="ar-MA" b="1" cap="all" dirty="0" smtClean="0">
                  <a:ln/>
                  <a:solidFill>
                    <a:schemeClr val="accent3">
                      <a:lumMod val="50000"/>
                    </a:schemeClr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cs typeface="Mudir MT" pitchFamily="2" charset="-78"/>
                </a:rPr>
                <a:t>مـــمــحـــاة</a:t>
              </a:r>
            </a:p>
          </p:txBody>
        </p:sp>
      </p:grpSp>
      <p:pic>
        <p:nvPicPr>
          <p:cNvPr id="622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4841025">
            <a:off x="5092308" y="764896"/>
            <a:ext cx="148833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623" name="Connecteur droit 622"/>
          <p:cNvCxnSpPr/>
          <p:nvPr/>
        </p:nvCxnSpPr>
        <p:spPr>
          <a:xfrm rot="5400000" flipH="1" flipV="1">
            <a:off x="4029401" y="1859423"/>
            <a:ext cx="25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Arrondir un rectangle avec un coin du même côté 445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47" name="Picture 4"/>
          <p:cNvPicPr>
            <a:picLocks noChangeAspect="1" noChangeArrowheads="1"/>
          </p:cNvPicPr>
          <p:nvPr/>
        </p:nvPicPr>
        <p:blipFill>
          <a:blip r:embed="rId6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4" name="Arrondir un rectangle avec un coin du même côté 553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55" name="Arrondir un rectangle avec un coin du même côté 554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99" name="Picture 2"/>
          <p:cNvPicPr>
            <a:picLocks noChangeAspect="1" noChangeArrowheads="1"/>
          </p:cNvPicPr>
          <p:nvPr/>
        </p:nvPicPr>
        <p:blipFill>
          <a:blip r:embed="rId7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5" name="Rectangle 604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607" name="Picture 5"/>
          <p:cNvPicPr>
            <a:picLocks noChangeAspect="1" noChangeArrowheads="1"/>
          </p:cNvPicPr>
          <p:nvPr/>
        </p:nvPicPr>
        <p:blipFill>
          <a:blip r:embed="rId8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8" name="Rectangle 607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609" name="Rectangle 608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6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7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7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6.35838E-7 L 1.66667E-6 -0.4906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6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6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6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7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7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7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4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60116E-6 L 0.04635 0.00208 " pathEditMode="relative" rAng="0" ptsTypes="AA">
                                      <p:cBhvr>
                                        <p:cTn id="69" dur="14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400"/>
                            </p:stCondLst>
                            <p:childTnLst>
                              <p:par>
                                <p:cTn id="7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6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6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700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700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700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700"/>
                                        <p:tgtEl>
                                          <p:spTgt spid="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2000"/>
                                        <p:tgtEl>
                                          <p:spTgt spid="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694 L -2.22222E-6 -0.03884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48" presetClass="exit" presetSubtype="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200"/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200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200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200"/>
                                        <p:tgtEl>
                                          <p:spTgt spid="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8" presetClass="exit" presetSubtype="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0" presetClass="path" presetSubtype="0" accel="5000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8611 0.11121 C -0.07917 -0.12578 -0.07917 -0.07029 -0.07743 -0.47538 C -0.07257 -0.42405 -0.07327 -0.36925 -0.07101 -0.31677 C -0.07031 -0.17457 -0.07188 -0.03122 -0.06875 0.11121 C -0.06858 0.12161 -0.06372 0.09456 -0.0625 0.08508 C -0.05955 0.06219 -0.05834 0.0393 -0.05608 0.01618 C -0.05347 -0.00856 -0.0474 -0.05758 -0.0474 -0.05734 C -0.04445 -0.13041 -0.05174 -0.19746 -0.05174 -0.26937 C -0.05174 -0.28463 -0.05052 -0.23792 -0.04966 -0.2222 C -0.04913 -0.21156 -0.04827 -0.20093 -0.0474 -0.19029 C -0.05104 -0.08694 -0.05591 0.01456 -0.06025 0.11653 C -0.0592 -0.05896 -0.06511 -0.14752 -0.05382 -0.28532 C -0.05608 -0.21318 -0.05781 -0.14128 -0.06025 -0.06867 C -0.06077 -0.0511 -0.05556 -0.01133 -0.0625 -0.01526 C -0.07031 -0.01966 -0.06667 -0.05434 -0.06875 -0.0733 C -0.06979 -0.06729 -0.07344 -0.02867 -0.07535 -0.07908 C -0.07604 -0.09133 -0.07327 -0.10336 -0.07327 -0.11607 " pathEditMode="relative" rAng="0" ptsTypes="ffffffffffffffffA">
                                      <p:cBhvr>
                                        <p:cTn id="126" dur="2000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-288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14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00"/>
                            </p:stCondLst>
                            <p:childTnLst>
                              <p:par>
                                <p:cTn id="13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6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2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grpSp>
        <p:nvGrpSpPr>
          <p:cNvPr id="133" name="Groupe 427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34" name="Groupe 394"/>
            <p:cNvGrpSpPr/>
            <p:nvPr/>
          </p:nvGrpSpPr>
          <p:grpSpPr>
            <a:xfrm>
              <a:off x="-153351" y="785794"/>
              <a:ext cx="7436797" cy="4821947"/>
              <a:chOff x="-153351" y="785794"/>
              <a:chExt cx="7436797" cy="4821947"/>
            </a:xfrm>
          </p:grpSpPr>
          <p:grpSp>
            <p:nvGrpSpPr>
              <p:cNvPr id="135" name="Groupe 307"/>
              <p:cNvGrpSpPr/>
              <p:nvPr/>
            </p:nvGrpSpPr>
            <p:grpSpPr>
              <a:xfrm>
                <a:off x="65559" y="785794"/>
                <a:ext cx="7217887" cy="4786968"/>
                <a:chOff x="65559" y="785794"/>
                <a:chExt cx="7217887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15206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6" name="Groupe 281"/>
                <p:cNvGrpSpPr/>
                <p:nvPr/>
              </p:nvGrpSpPr>
              <p:grpSpPr>
                <a:xfrm>
                  <a:off x="65559" y="1042417"/>
                  <a:ext cx="7186661" cy="4156429"/>
                  <a:chOff x="65559" y="1042417"/>
                  <a:chExt cx="7186661" cy="4156429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773822" y="3112266"/>
                    <a:ext cx="4140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405824" y="3128052"/>
                    <a:ext cx="4140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e 335"/>
                  <p:cNvGrpSpPr/>
                  <p:nvPr/>
                </p:nvGrpSpPr>
                <p:grpSpPr>
                  <a:xfrm>
                    <a:off x="3730786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3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2" name="Connecteur droit 36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3" name="Connecteur droit 36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7" name="Groupe 365"/>
                  <p:cNvGrpSpPr/>
                  <p:nvPr/>
                </p:nvGrpSpPr>
                <p:grpSpPr>
                  <a:xfrm>
                    <a:off x="3475415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4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2" name="Connecteur droit 39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3" name="Connecteur droit 39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7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8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0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1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2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3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8" name="Groupe 524"/>
              <p:cNvGrpSpPr/>
              <p:nvPr/>
            </p:nvGrpSpPr>
            <p:grpSpPr>
              <a:xfrm>
                <a:off x="4714876" y="1071545"/>
                <a:ext cx="1500198" cy="428633"/>
                <a:chOff x="1214414" y="3520200"/>
                <a:chExt cx="4500594" cy="369336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4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9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e 427"/>
          <p:cNvGrpSpPr/>
          <p:nvPr/>
        </p:nvGrpSpPr>
        <p:grpSpPr>
          <a:xfrm>
            <a:off x="3849746" y="4247183"/>
            <a:ext cx="2989066" cy="713511"/>
            <a:chOff x="3849746" y="4247183"/>
            <a:chExt cx="2989066" cy="713511"/>
          </a:xfrm>
        </p:grpSpPr>
        <p:grpSp>
          <p:nvGrpSpPr>
            <p:cNvPr id="171" name="Groupe 427"/>
            <p:cNvGrpSpPr/>
            <p:nvPr/>
          </p:nvGrpSpPr>
          <p:grpSpPr>
            <a:xfrm>
              <a:off x="3849746" y="4476529"/>
              <a:ext cx="2989066" cy="484165"/>
              <a:chOff x="3849746" y="4476529"/>
              <a:chExt cx="2989066" cy="484165"/>
            </a:xfrm>
          </p:grpSpPr>
          <p:grpSp>
            <p:nvGrpSpPr>
              <p:cNvPr id="172" name="Groupe 427"/>
              <p:cNvGrpSpPr/>
              <p:nvPr/>
            </p:nvGrpSpPr>
            <p:grpSpPr>
              <a:xfrm>
                <a:off x="3849746" y="4697701"/>
                <a:ext cx="2772000" cy="262993"/>
                <a:chOff x="3849746" y="4697701"/>
                <a:chExt cx="2772000" cy="262993"/>
              </a:xfrm>
            </p:grpSpPr>
            <p:cxnSp>
              <p:nvCxnSpPr>
                <p:cNvPr id="528" name="Connecteur droit 527"/>
                <p:cNvCxnSpPr/>
                <p:nvPr/>
              </p:nvCxnSpPr>
              <p:spPr>
                <a:xfrm>
                  <a:off x="3849746" y="4716062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Connecteur droit 536"/>
                <p:cNvCxnSpPr/>
                <p:nvPr/>
              </p:nvCxnSpPr>
              <p:spPr>
                <a:xfrm>
                  <a:off x="3849746" y="4959106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1" name="Connecteur droit 540"/>
                <p:cNvCxnSpPr/>
                <p:nvPr/>
              </p:nvCxnSpPr>
              <p:spPr>
                <a:xfrm rot="5400000" flipH="1" flipV="1">
                  <a:off x="6486628" y="4822907"/>
                  <a:ext cx="25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8" name="Connecteur droit 557"/>
              <p:cNvCxnSpPr/>
              <p:nvPr/>
            </p:nvCxnSpPr>
            <p:spPr>
              <a:xfrm>
                <a:off x="3849746" y="4487161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Connecteur droit 560"/>
              <p:cNvCxnSpPr/>
              <p:nvPr/>
            </p:nvCxnSpPr>
            <p:spPr>
              <a:xfrm>
                <a:off x="3849746" y="4717505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Connecteur droit 599"/>
              <p:cNvCxnSpPr/>
              <p:nvPr/>
            </p:nvCxnSpPr>
            <p:spPr>
              <a:xfrm rot="5400000" flipH="1" flipV="1">
                <a:off x="6712018" y="4601735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4" name="Connecteur droit 533"/>
            <p:cNvCxnSpPr/>
            <p:nvPr/>
          </p:nvCxnSpPr>
          <p:spPr>
            <a:xfrm>
              <a:off x="3849746" y="4263123"/>
              <a:ext cx="29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Connecteur droit 539"/>
            <p:cNvCxnSpPr/>
            <p:nvPr/>
          </p:nvCxnSpPr>
          <p:spPr>
            <a:xfrm rot="5400000" flipH="1" flipV="1">
              <a:off x="6661735" y="43723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e 535"/>
          <p:cNvGrpSpPr/>
          <p:nvPr/>
        </p:nvGrpSpPr>
        <p:grpSpPr>
          <a:xfrm>
            <a:off x="3858801" y="3794542"/>
            <a:ext cx="2592000" cy="481692"/>
            <a:chOff x="3858801" y="3794542"/>
            <a:chExt cx="2592000" cy="481692"/>
          </a:xfrm>
        </p:grpSpPr>
        <p:grpSp>
          <p:nvGrpSpPr>
            <p:cNvPr id="174" name="Groupe 397"/>
            <p:cNvGrpSpPr/>
            <p:nvPr/>
          </p:nvGrpSpPr>
          <p:grpSpPr>
            <a:xfrm>
              <a:off x="3858801" y="4024234"/>
              <a:ext cx="2592000" cy="252000"/>
              <a:chOff x="3858801" y="4024234"/>
              <a:chExt cx="2592000" cy="252000"/>
            </a:xfrm>
          </p:grpSpPr>
          <p:cxnSp>
            <p:nvCxnSpPr>
              <p:cNvPr id="549" name="Connecteur droit 548"/>
              <p:cNvCxnSpPr/>
              <p:nvPr/>
            </p:nvCxnSpPr>
            <p:spPr>
              <a:xfrm>
                <a:off x="3858801" y="4035020"/>
                <a:ext cx="259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Connecteur droit 551"/>
              <p:cNvCxnSpPr/>
              <p:nvPr/>
            </p:nvCxnSpPr>
            <p:spPr>
              <a:xfrm rot="5400000" flipH="1" flipV="1">
                <a:off x="6313600" y="4149440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1" name="Connecteur droit 520"/>
            <p:cNvCxnSpPr/>
            <p:nvPr/>
          </p:nvCxnSpPr>
          <p:spPr>
            <a:xfrm>
              <a:off x="3862446" y="3805328"/>
              <a:ext cx="22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Connecteur droit 524"/>
            <p:cNvCxnSpPr/>
            <p:nvPr/>
          </p:nvCxnSpPr>
          <p:spPr>
            <a:xfrm rot="5400000" flipH="1" flipV="1">
              <a:off x="6005730" y="391974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5" name="Rectangle à coins arrondis 394"/>
          <p:cNvSpPr/>
          <p:nvPr/>
        </p:nvSpPr>
        <p:spPr>
          <a:xfrm>
            <a:off x="7500958" y="4572008"/>
            <a:ext cx="1500198" cy="857256"/>
          </a:xfrm>
          <a:prstGeom prst="wedgeRoundRectCallout">
            <a:avLst>
              <a:gd name="adj1" fmla="val -460678"/>
              <a:gd name="adj2" fmla="val 137413"/>
              <a:gd name="adj3" fmla="val 16667"/>
            </a:avLst>
          </a:prstGeom>
          <a:solidFill>
            <a:schemeClr val="accent1">
              <a:lumMod val="75000"/>
            </a:schemeClr>
          </a:solidFill>
          <a:ln w="19050"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الفئة : 75 وأكثر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الجنس : ذكور</a:t>
            </a:r>
          </a:p>
          <a:p>
            <a:r>
              <a:rPr lang="ar-MA" dirty="0" smtClean="0">
                <a:latin typeface="Estrangelo Edessa" pitchFamily="66" charset="0"/>
                <a:cs typeface="Estrangelo Edessa" pitchFamily="66" charset="0"/>
              </a:rPr>
              <a:t>العدد :  224</a:t>
            </a:r>
          </a:p>
        </p:txBody>
      </p:sp>
      <p:grpSp>
        <p:nvGrpSpPr>
          <p:cNvPr id="175" name="Groupe 427"/>
          <p:cNvGrpSpPr/>
          <p:nvPr/>
        </p:nvGrpSpPr>
        <p:grpSpPr>
          <a:xfrm>
            <a:off x="3857684" y="3555316"/>
            <a:ext cx="1836000" cy="252000"/>
            <a:chOff x="3857684" y="3555316"/>
            <a:chExt cx="1836000" cy="252000"/>
          </a:xfrm>
        </p:grpSpPr>
        <p:cxnSp>
          <p:nvCxnSpPr>
            <p:cNvPr id="553" name="Connecteur droit 552"/>
            <p:cNvCxnSpPr/>
            <p:nvPr/>
          </p:nvCxnSpPr>
          <p:spPr>
            <a:xfrm>
              <a:off x="3857684" y="3570377"/>
              <a:ext cx="183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Connecteur droit 555"/>
            <p:cNvCxnSpPr/>
            <p:nvPr/>
          </p:nvCxnSpPr>
          <p:spPr>
            <a:xfrm rot="5400000" flipH="1" flipV="1">
              <a:off x="5551702" y="3680522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e 427"/>
          <p:cNvGrpSpPr/>
          <p:nvPr/>
        </p:nvGrpSpPr>
        <p:grpSpPr>
          <a:xfrm>
            <a:off x="3857686" y="3333535"/>
            <a:ext cx="1620000" cy="252000"/>
            <a:chOff x="3857686" y="3333535"/>
            <a:chExt cx="1620000" cy="252000"/>
          </a:xfrm>
        </p:grpSpPr>
        <p:cxnSp>
          <p:nvCxnSpPr>
            <p:cNvPr id="618" name="Connecteur droit 617"/>
            <p:cNvCxnSpPr/>
            <p:nvPr/>
          </p:nvCxnSpPr>
          <p:spPr>
            <a:xfrm>
              <a:off x="3857686" y="3342454"/>
              <a:ext cx="162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Connecteur droit 620"/>
            <p:cNvCxnSpPr/>
            <p:nvPr/>
          </p:nvCxnSpPr>
          <p:spPr>
            <a:xfrm rot="5400000" flipH="1" flipV="1">
              <a:off x="5350090" y="3458741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oupe 427"/>
          <p:cNvGrpSpPr/>
          <p:nvPr/>
        </p:nvGrpSpPr>
        <p:grpSpPr>
          <a:xfrm>
            <a:off x="3845193" y="3106083"/>
            <a:ext cx="1476000" cy="252000"/>
            <a:chOff x="3845193" y="3106083"/>
            <a:chExt cx="1476000" cy="252000"/>
          </a:xfrm>
        </p:grpSpPr>
        <p:cxnSp>
          <p:nvCxnSpPr>
            <p:cNvPr id="524" name="Connecteur droit 523"/>
            <p:cNvCxnSpPr/>
            <p:nvPr/>
          </p:nvCxnSpPr>
          <p:spPr>
            <a:xfrm>
              <a:off x="3845193" y="3129656"/>
              <a:ext cx="147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Connecteur droit 541"/>
            <p:cNvCxnSpPr/>
            <p:nvPr/>
          </p:nvCxnSpPr>
          <p:spPr>
            <a:xfrm rot="5400000" flipH="1" flipV="1">
              <a:off x="5186574" y="32312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Groupe 427"/>
          <p:cNvGrpSpPr/>
          <p:nvPr/>
        </p:nvGrpSpPr>
        <p:grpSpPr>
          <a:xfrm>
            <a:off x="3845193" y="2883831"/>
            <a:ext cx="1224000" cy="252000"/>
            <a:chOff x="3845193" y="2883831"/>
            <a:chExt cx="1224000" cy="252000"/>
          </a:xfrm>
        </p:grpSpPr>
        <p:cxnSp>
          <p:nvCxnSpPr>
            <p:cNvPr id="559" name="Connecteur droit 558"/>
            <p:cNvCxnSpPr/>
            <p:nvPr/>
          </p:nvCxnSpPr>
          <p:spPr>
            <a:xfrm>
              <a:off x="3845193" y="2894704"/>
              <a:ext cx="122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Connecteur droit 600"/>
            <p:cNvCxnSpPr/>
            <p:nvPr/>
          </p:nvCxnSpPr>
          <p:spPr>
            <a:xfrm rot="5400000" flipH="1" flipV="1">
              <a:off x="4938923" y="3009037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e 547"/>
          <p:cNvGrpSpPr/>
          <p:nvPr/>
        </p:nvGrpSpPr>
        <p:grpSpPr>
          <a:xfrm>
            <a:off x="3845193" y="2661370"/>
            <a:ext cx="828000" cy="252000"/>
            <a:chOff x="3845193" y="2661370"/>
            <a:chExt cx="828000" cy="252000"/>
          </a:xfrm>
        </p:grpSpPr>
        <p:cxnSp>
          <p:nvCxnSpPr>
            <p:cNvPr id="536" name="Connecteur droit 535"/>
            <p:cNvCxnSpPr/>
            <p:nvPr/>
          </p:nvCxnSpPr>
          <p:spPr>
            <a:xfrm>
              <a:off x="3845193" y="2666780"/>
              <a:ext cx="82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Connecteur droit 544"/>
            <p:cNvCxnSpPr/>
            <p:nvPr/>
          </p:nvCxnSpPr>
          <p:spPr>
            <a:xfrm rot="5400000" flipH="1" flipV="1">
              <a:off x="4532102" y="2786576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e 445"/>
          <p:cNvGrpSpPr/>
          <p:nvPr/>
        </p:nvGrpSpPr>
        <p:grpSpPr>
          <a:xfrm>
            <a:off x="3845193" y="2430504"/>
            <a:ext cx="612000" cy="252000"/>
            <a:chOff x="3845193" y="2430504"/>
            <a:chExt cx="612000" cy="252000"/>
          </a:xfrm>
        </p:grpSpPr>
        <p:cxnSp>
          <p:nvCxnSpPr>
            <p:cNvPr id="603" name="Connecteur droit 602"/>
            <p:cNvCxnSpPr/>
            <p:nvPr/>
          </p:nvCxnSpPr>
          <p:spPr>
            <a:xfrm>
              <a:off x="3845193" y="2435214"/>
              <a:ext cx="61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Connecteur droit 605"/>
            <p:cNvCxnSpPr/>
            <p:nvPr/>
          </p:nvCxnSpPr>
          <p:spPr>
            <a:xfrm rot="5400000" flipH="1" flipV="1">
              <a:off x="4323509" y="2555710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7" name="Groupe 619"/>
          <p:cNvGrpSpPr/>
          <p:nvPr/>
        </p:nvGrpSpPr>
        <p:grpSpPr>
          <a:xfrm>
            <a:off x="3849955" y="2201854"/>
            <a:ext cx="540000" cy="252000"/>
            <a:chOff x="3849955" y="2201854"/>
            <a:chExt cx="540000" cy="252000"/>
          </a:xfrm>
        </p:grpSpPr>
        <p:cxnSp>
          <p:nvCxnSpPr>
            <p:cNvPr id="544" name="Connecteur droit 543"/>
            <p:cNvCxnSpPr/>
            <p:nvPr/>
          </p:nvCxnSpPr>
          <p:spPr>
            <a:xfrm>
              <a:off x="3849955" y="2210626"/>
              <a:ext cx="54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" name="Connecteur droit 616"/>
            <p:cNvCxnSpPr/>
            <p:nvPr/>
          </p:nvCxnSpPr>
          <p:spPr>
            <a:xfrm rot="5400000" flipH="1" flipV="1">
              <a:off x="4252071" y="2327060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e 515"/>
          <p:cNvGrpSpPr/>
          <p:nvPr/>
        </p:nvGrpSpPr>
        <p:grpSpPr>
          <a:xfrm>
            <a:off x="3846361" y="1966902"/>
            <a:ext cx="504000" cy="252000"/>
            <a:chOff x="3846361" y="1966902"/>
            <a:chExt cx="504000" cy="252000"/>
          </a:xfrm>
        </p:grpSpPr>
        <p:cxnSp>
          <p:nvCxnSpPr>
            <p:cNvPr id="560" name="Connecteur droit 559"/>
            <p:cNvCxnSpPr/>
            <p:nvPr/>
          </p:nvCxnSpPr>
          <p:spPr>
            <a:xfrm>
              <a:off x="3846361" y="1975674"/>
              <a:ext cx="50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" name="Connecteur droit 618"/>
            <p:cNvCxnSpPr/>
            <p:nvPr/>
          </p:nvCxnSpPr>
          <p:spPr>
            <a:xfrm rot="5400000" flipH="1" flipV="1">
              <a:off x="4223077" y="209210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6" name="Groupe 445"/>
          <p:cNvGrpSpPr/>
          <p:nvPr/>
        </p:nvGrpSpPr>
        <p:grpSpPr>
          <a:xfrm>
            <a:off x="3840431" y="1734217"/>
            <a:ext cx="324000" cy="252000"/>
            <a:chOff x="3840431" y="1734217"/>
            <a:chExt cx="324000" cy="252000"/>
          </a:xfrm>
        </p:grpSpPr>
        <p:cxnSp>
          <p:nvCxnSpPr>
            <p:cNvPr id="548" name="Connecteur droit 547"/>
            <p:cNvCxnSpPr/>
            <p:nvPr/>
          </p:nvCxnSpPr>
          <p:spPr>
            <a:xfrm>
              <a:off x="3840431" y="1748660"/>
              <a:ext cx="32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3" name="Connecteur droit 622"/>
            <p:cNvCxnSpPr/>
            <p:nvPr/>
          </p:nvCxnSpPr>
          <p:spPr>
            <a:xfrm rot="5400000" flipH="1" flipV="1">
              <a:off x="4029401" y="1859423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16" name="Image 515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 flipV="1">
            <a:off x="4252196" y="1689182"/>
            <a:ext cx="1467558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47" name="Connecteur droit 546"/>
          <p:cNvCxnSpPr/>
          <p:nvPr/>
        </p:nvCxnSpPr>
        <p:spPr>
          <a:xfrm rot="5400000" flipH="1" flipV="1">
            <a:off x="2415358" y="3313436"/>
            <a:ext cx="3744000" cy="0"/>
          </a:xfrm>
          <a:prstGeom prst="line">
            <a:avLst/>
          </a:prstGeom>
          <a:ln w="28575">
            <a:solidFill>
              <a:srgbClr val="996633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1" name="Image 550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15067" y="-779043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4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387313" y="-342906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555" name="Connecteur droit 554"/>
          <p:cNvCxnSpPr/>
          <p:nvPr/>
        </p:nvCxnSpPr>
        <p:spPr>
          <a:xfrm>
            <a:off x="3838006" y="1541300"/>
            <a:ext cx="46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9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799351" y="3381508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grpSp>
        <p:nvGrpSpPr>
          <p:cNvPr id="605" name="Groupe 604"/>
          <p:cNvGrpSpPr/>
          <p:nvPr/>
        </p:nvGrpSpPr>
        <p:grpSpPr>
          <a:xfrm>
            <a:off x="4367961" y="1448390"/>
            <a:ext cx="428628" cy="3011490"/>
            <a:chOff x="5786446" y="774700"/>
            <a:chExt cx="428628" cy="3011490"/>
          </a:xfrm>
        </p:grpSpPr>
        <p:sp>
          <p:nvSpPr>
            <p:cNvPr id="607" name="Rectangle 606"/>
            <p:cNvSpPr/>
            <p:nvPr/>
          </p:nvSpPr>
          <p:spPr>
            <a:xfrm>
              <a:off x="5786446" y="785794"/>
              <a:ext cx="428628" cy="3000396"/>
            </a:xfrm>
            <a:prstGeom prst="rect">
              <a:avLst/>
            </a:prstGeom>
            <a:solidFill>
              <a:schemeClr val="accent1">
                <a:lumMod val="75000"/>
                <a:alpha val="35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8" name="Forme libre 607"/>
            <p:cNvSpPr/>
            <p:nvPr/>
          </p:nvSpPr>
          <p:spPr>
            <a:xfrm>
              <a:off x="6083300" y="774700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09" name="Forme libre 608"/>
            <p:cNvSpPr/>
            <p:nvPr/>
          </p:nvSpPr>
          <p:spPr>
            <a:xfrm>
              <a:off x="5883284" y="785794"/>
              <a:ext cx="0" cy="2997200"/>
            </a:xfrm>
            <a:custGeom>
              <a:avLst/>
              <a:gdLst>
                <a:gd name="connsiteX0" fmla="*/ 0 w 0"/>
                <a:gd name="connsiteY0" fmla="*/ 0 h 2997200"/>
                <a:gd name="connsiteX1" fmla="*/ 0 w 0"/>
                <a:gd name="connsiteY1" fmla="*/ 2997200 h 299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997200">
                  <a:moveTo>
                    <a:pt x="0" y="0"/>
                  </a:moveTo>
                  <a:lnTo>
                    <a:pt x="0" y="2997200"/>
                  </a:lnTo>
                </a:path>
              </a:pathLst>
            </a:cu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12" name="Rectangle à coins arrondis 611"/>
            <p:cNvSpPr/>
            <p:nvPr/>
          </p:nvSpPr>
          <p:spPr>
            <a:xfrm>
              <a:off x="5962660" y="1878002"/>
              <a:ext cx="71438" cy="85725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</p:grpSp>
      <p:grpSp>
        <p:nvGrpSpPr>
          <p:cNvPr id="613" name="Groupe 224"/>
          <p:cNvGrpSpPr/>
          <p:nvPr/>
        </p:nvGrpSpPr>
        <p:grpSpPr>
          <a:xfrm>
            <a:off x="3975968" y="4378426"/>
            <a:ext cx="1887372" cy="615979"/>
            <a:chOff x="3652869" y="1922004"/>
            <a:chExt cx="1887372" cy="615979"/>
          </a:xfrm>
        </p:grpSpPr>
        <p:sp>
          <p:nvSpPr>
            <p:cNvPr id="615" name="Rectangle à coins arrondis 614"/>
            <p:cNvSpPr/>
            <p:nvPr/>
          </p:nvSpPr>
          <p:spPr>
            <a:xfrm rot="19891217">
              <a:off x="3652869" y="1922004"/>
              <a:ext cx="1887372" cy="615979"/>
            </a:xfrm>
            <a:prstGeom prst="roundRect">
              <a:avLst>
                <a:gd name="adj" fmla="val 2445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dkEdge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  <p:sp>
          <p:nvSpPr>
            <p:cNvPr id="616" name="ZoneTexte 615"/>
            <p:cNvSpPr txBox="1"/>
            <p:nvPr/>
          </p:nvSpPr>
          <p:spPr>
            <a:xfrm rot="20738236">
              <a:off x="3966643" y="1992423"/>
              <a:ext cx="1285884" cy="36933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 prstMaterial="dkEdge"/>
          </p:spPr>
          <p:txBody>
            <a:bodyPr wrap="square" rtlCol="1">
              <a:spAutoFit/>
            </a:bodyPr>
            <a:lstStyle/>
            <a:p>
              <a:pPr algn="ctr"/>
              <a:r>
                <a:rPr lang="ar-MA" b="1" cap="all" dirty="0" smtClean="0">
                  <a:ln/>
                  <a:solidFill>
                    <a:schemeClr val="accent3">
                      <a:lumMod val="50000"/>
                    </a:schemeClr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cs typeface="Mudir MT" pitchFamily="2" charset="-78"/>
                </a:rPr>
                <a:t>مـــمــحـــاة</a:t>
              </a:r>
            </a:p>
          </p:txBody>
        </p:sp>
      </p:grpSp>
      <p:pic>
        <p:nvPicPr>
          <p:cNvPr id="624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4841025">
            <a:off x="5232759" y="588682"/>
            <a:ext cx="148833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625" name="Connecteur droit 624"/>
          <p:cNvCxnSpPr/>
          <p:nvPr/>
        </p:nvCxnSpPr>
        <p:spPr>
          <a:xfrm rot="5400000" flipH="1" flipV="1">
            <a:off x="4169852" y="1645109"/>
            <a:ext cx="25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6" name="Image 625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 flipV="1">
            <a:off x="5025053" y="-568215"/>
            <a:ext cx="1125155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7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397299" y="-132078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cxnSp>
        <p:nvCxnSpPr>
          <p:cNvPr id="628" name="Connecteur droit 627"/>
          <p:cNvCxnSpPr/>
          <p:nvPr/>
        </p:nvCxnSpPr>
        <p:spPr>
          <a:xfrm>
            <a:off x="3835292" y="1752128"/>
            <a:ext cx="46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2" name="Arrondir un rectangle avec un coin du même côté 521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38" name="Picture 4"/>
          <p:cNvPicPr>
            <a:picLocks noChangeAspect="1" noChangeArrowheads="1"/>
          </p:cNvPicPr>
          <p:nvPr/>
        </p:nvPicPr>
        <p:blipFill>
          <a:blip r:embed="rId6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3" name="Arrondir un rectangle avec un coin du même côté 542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46" name="Arrondir un rectangle avec un coin du même côté 545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50" name="Picture 2"/>
          <p:cNvPicPr>
            <a:picLocks noChangeAspect="1" noChangeArrowheads="1"/>
          </p:cNvPicPr>
          <p:nvPr/>
        </p:nvPicPr>
        <p:blipFill>
          <a:blip r:embed="rId7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2" name="Rectangle 601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604" name="Picture 5"/>
          <p:cNvPicPr>
            <a:picLocks noChangeAspect="1" noChangeArrowheads="1"/>
          </p:cNvPicPr>
          <p:nvPr/>
        </p:nvPicPr>
        <p:blipFill>
          <a:blip r:embed="rId8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0" name="Rectangle 609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611" name="Rectangle 610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6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7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7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08092E-6 L -0.00261 -0.5338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2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6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6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6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7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7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7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4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50867E-6 L 0.06805 0.0067 " pathEditMode="relative" rAng="0" ptsTypes="AA">
                                      <p:cBhvr>
                                        <p:cTn id="69" dur="140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400"/>
                            </p:stCondLst>
                            <p:childTnLst>
                              <p:par>
                                <p:cTn id="71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6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6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600" fill="hold"/>
                                        <p:tgtEl>
                                          <p:spTgt spid="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00" fill="hold"/>
                                        <p:tgtEl>
                                          <p:spTgt spid="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00" fill="hold"/>
                                        <p:tgtEl>
                                          <p:spTgt spid="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00" fill="hold"/>
                                        <p:tgtEl>
                                          <p:spTgt spid="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700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700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700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700"/>
                                        <p:tgtEl>
                                          <p:spTgt spid="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400"/>
                                        <p:tgtEl>
                                          <p:spTgt spid="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50867E-6 L 0.06805 0.0067 " pathEditMode="relative" rAng="0" ptsTypes="AA">
                                      <p:cBhvr>
                                        <p:cTn id="102" dur="1400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400"/>
                            </p:stCondLst>
                            <p:childTnLst>
                              <p:par>
                                <p:cTn id="104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2000"/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6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600"/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00"/>
                                        <p:tgtEl>
                                          <p:spTgt spid="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00"/>
                                        <p:tgtEl>
                                          <p:spTgt spid="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600"/>
                                        <p:tgtEl>
                                          <p:spTgt spid="6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700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700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700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700"/>
                                        <p:tgtEl>
                                          <p:spTgt spid="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2000"/>
                                        <p:tgtEl>
                                          <p:spTgt spid="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694 L -2.22222E-6 -0.03884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000"/>
                            </p:stCondLst>
                            <p:childTnLst>
                              <p:par>
                                <p:cTn id="137" presetID="48" presetClass="exit" presetSubtype="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1200"/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200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200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1" dur="1200"/>
                                        <p:tgtEl>
                                          <p:spTgt spid="6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48" presetClass="exit" presetSubtype="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0" presetClass="path" presetSubtype="0" accel="5000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8611 0.11121 C -0.07917 -0.12578 -0.07917 -0.07029 -0.07743 -0.47538 C -0.07257 -0.42405 -0.07327 -0.36925 -0.07101 -0.31677 C -0.07031 -0.17457 -0.07188 -0.03122 -0.06875 0.11121 C -0.06858 0.12161 -0.06372 0.09456 -0.0625 0.08508 C -0.05955 0.06219 -0.05834 0.0393 -0.05608 0.01618 C -0.05347 -0.00856 -0.0474 -0.05758 -0.0474 -0.05734 C -0.04445 -0.13041 -0.05174 -0.19746 -0.05174 -0.26937 C -0.05174 -0.28463 -0.05052 -0.23792 -0.04966 -0.2222 C -0.04913 -0.21156 -0.04827 -0.20093 -0.0474 -0.19029 C -0.05104 -0.08694 -0.05591 0.01456 -0.06025 0.11653 C -0.0592 -0.05896 -0.06511 -0.14752 -0.05382 -0.28532 C -0.05608 -0.21318 -0.05781 -0.14128 -0.06025 -0.06867 C -0.06077 -0.0511 -0.05556 -0.01133 -0.0625 -0.01526 C -0.07031 -0.01966 -0.06667 -0.05434 -0.06875 -0.0733 C -0.06979 -0.06729 -0.07344 -0.02867 -0.07535 -0.07908 C -0.07604 -0.09133 -0.07327 -0.10336 -0.07327 -0.11607 " pathEditMode="relative" rAng="0" ptsTypes="ffffffffffffffffA">
                                      <p:cBhvr>
                                        <p:cTn id="159" dur="2000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-288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9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1" dur="14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3200"/>
                            </p:stCondLst>
                            <p:childTnLst>
                              <p:par>
                                <p:cTn id="164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1000"/>
                                        <p:tgtEl>
                                          <p:spTgt spid="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2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grpSp>
        <p:nvGrpSpPr>
          <p:cNvPr id="133" name="Groupe 427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34" name="Groupe 394"/>
            <p:cNvGrpSpPr/>
            <p:nvPr/>
          </p:nvGrpSpPr>
          <p:grpSpPr>
            <a:xfrm>
              <a:off x="-153351" y="785794"/>
              <a:ext cx="7436797" cy="4821947"/>
              <a:chOff x="-153351" y="785794"/>
              <a:chExt cx="7436797" cy="4821947"/>
            </a:xfrm>
          </p:grpSpPr>
          <p:grpSp>
            <p:nvGrpSpPr>
              <p:cNvPr id="135" name="Groupe 307"/>
              <p:cNvGrpSpPr/>
              <p:nvPr/>
            </p:nvGrpSpPr>
            <p:grpSpPr>
              <a:xfrm>
                <a:off x="65559" y="785794"/>
                <a:ext cx="7217887" cy="4786968"/>
                <a:chOff x="65559" y="785794"/>
                <a:chExt cx="7217887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15206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6" name="Groupe 281"/>
                <p:cNvGrpSpPr/>
                <p:nvPr/>
              </p:nvGrpSpPr>
              <p:grpSpPr>
                <a:xfrm>
                  <a:off x="65559" y="1042417"/>
                  <a:ext cx="7186661" cy="4156429"/>
                  <a:chOff x="65559" y="1042417"/>
                  <a:chExt cx="7186661" cy="4156429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773822" y="3112266"/>
                    <a:ext cx="4140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405824" y="3128052"/>
                    <a:ext cx="4140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e 335"/>
                  <p:cNvGrpSpPr/>
                  <p:nvPr/>
                </p:nvGrpSpPr>
                <p:grpSpPr>
                  <a:xfrm>
                    <a:off x="3730786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3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2" name="Connecteur droit 36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3" name="Connecteur droit 36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7" name="Groupe 365"/>
                  <p:cNvGrpSpPr/>
                  <p:nvPr/>
                </p:nvGrpSpPr>
                <p:grpSpPr>
                  <a:xfrm>
                    <a:off x="3475415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4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2" name="Connecteur droit 39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3" name="Connecteur droit 39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7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8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0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1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2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3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8" name="Groupe 524"/>
              <p:cNvGrpSpPr/>
              <p:nvPr/>
            </p:nvGrpSpPr>
            <p:grpSpPr>
              <a:xfrm>
                <a:off x="4714876" y="1071545"/>
                <a:ext cx="1500198" cy="428633"/>
                <a:chOff x="1214414" y="3520200"/>
                <a:chExt cx="4500594" cy="369336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4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9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e 427"/>
          <p:cNvGrpSpPr/>
          <p:nvPr/>
        </p:nvGrpSpPr>
        <p:grpSpPr>
          <a:xfrm>
            <a:off x="3849746" y="4247183"/>
            <a:ext cx="2989066" cy="713511"/>
            <a:chOff x="3849746" y="4247183"/>
            <a:chExt cx="2989066" cy="713511"/>
          </a:xfrm>
        </p:grpSpPr>
        <p:grpSp>
          <p:nvGrpSpPr>
            <p:cNvPr id="171" name="Groupe 427"/>
            <p:cNvGrpSpPr/>
            <p:nvPr/>
          </p:nvGrpSpPr>
          <p:grpSpPr>
            <a:xfrm>
              <a:off x="3849746" y="4476529"/>
              <a:ext cx="2989066" cy="484165"/>
              <a:chOff x="3849746" y="4476529"/>
              <a:chExt cx="2989066" cy="484165"/>
            </a:xfrm>
          </p:grpSpPr>
          <p:grpSp>
            <p:nvGrpSpPr>
              <p:cNvPr id="172" name="Groupe 427"/>
              <p:cNvGrpSpPr/>
              <p:nvPr/>
            </p:nvGrpSpPr>
            <p:grpSpPr>
              <a:xfrm>
                <a:off x="3849746" y="4697701"/>
                <a:ext cx="2772000" cy="262993"/>
                <a:chOff x="3849746" y="4697701"/>
                <a:chExt cx="2772000" cy="262993"/>
              </a:xfrm>
            </p:grpSpPr>
            <p:cxnSp>
              <p:nvCxnSpPr>
                <p:cNvPr id="528" name="Connecteur droit 527"/>
                <p:cNvCxnSpPr/>
                <p:nvPr/>
              </p:nvCxnSpPr>
              <p:spPr>
                <a:xfrm>
                  <a:off x="3849746" y="4716062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Connecteur droit 536"/>
                <p:cNvCxnSpPr/>
                <p:nvPr/>
              </p:nvCxnSpPr>
              <p:spPr>
                <a:xfrm>
                  <a:off x="3849746" y="4959106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1" name="Connecteur droit 540"/>
                <p:cNvCxnSpPr/>
                <p:nvPr/>
              </p:nvCxnSpPr>
              <p:spPr>
                <a:xfrm rot="5400000" flipH="1" flipV="1">
                  <a:off x="6486628" y="4822907"/>
                  <a:ext cx="25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8" name="Connecteur droit 557"/>
              <p:cNvCxnSpPr/>
              <p:nvPr/>
            </p:nvCxnSpPr>
            <p:spPr>
              <a:xfrm>
                <a:off x="3849746" y="4487161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Connecteur droit 560"/>
              <p:cNvCxnSpPr/>
              <p:nvPr/>
            </p:nvCxnSpPr>
            <p:spPr>
              <a:xfrm>
                <a:off x="3849746" y="4717505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Connecteur droit 599"/>
              <p:cNvCxnSpPr/>
              <p:nvPr/>
            </p:nvCxnSpPr>
            <p:spPr>
              <a:xfrm rot="5400000" flipH="1" flipV="1">
                <a:off x="6712018" y="4601735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4" name="Connecteur droit 533"/>
            <p:cNvCxnSpPr/>
            <p:nvPr/>
          </p:nvCxnSpPr>
          <p:spPr>
            <a:xfrm>
              <a:off x="3849746" y="4263123"/>
              <a:ext cx="29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Connecteur droit 539"/>
            <p:cNvCxnSpPr/>
            <p:nvPr/>
          </p:nvCxnSpPr>
          <p:spPr>
            <a:xfrm rot="5400000" flipH="1" flipV="1">
              <a:off x="6661735" y="43723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e 535"/>
          <p:cNvGrpSpPr/>
          <p:nvPr/>
        </p:nvGrpSpPr>
        <p:grpSpPr>
          <a:xfrm>
            <a:off x="3858801" y="3794542"/>
            <a:ext cx="2592000" cy="481692"/>
            <a:chOff x="3858801" y="3794542"/>
            <a:chExt cx="2592000" cy="481692"/>
          </a:xfrm>
        </p:grpSpPr>
        <p:grpSp>
          <p:nvGrpSpPr>
            <p:cNvPr id="174" name="Groupe 397"/>
            <p:cNvGrpSpPr/>
            <p:nvPr/>
          </p:nvGrpSpPr>
          <p:grpSpPr>
            <a:xfrm>
              <a:off x="3858801" y="4024234"/>
              <a:ext cx="2592000" cy="252000"/>
              <a:chOff x="3858801" y="4024234"/>
              <a:chExt cx="2592000" cy="252000"/>
            </a:xfrm>
          </p:grpSpPr>
          <p:cxnSp>
            <p:nvCxnSpPr>
              <p:cNvPr id="549" name="Connecteur droit 548"/>
              <p:cNvCxnSpPr/>
              <p:nvPr/>
            </p:nvCxnSpPr>
            <p:spPr>
              <a:xfrm>
                <a:off x="3858801" y="4035020"/>
                <a:ext cx="259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Connecteur droit 551"/>
              <p:cNvCxnSpPr/>
              <p:nvPr/>
            </p:nvCxnSpPr>
            <p:spPr>
              <a:xfrm rot="5400000" flipH="1" flipV="1">
                <a:off x="6313600" y="4149440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1" name="Connecteur droit 520"/>
            <p:cNvCxnSpPr/>
            <p:nvPr/>
          </p:nvCxnSpPr>
          <p:spPr>
            <a:xfrm>
              <a:off x="3862446" y="3805328"/>
              <a:ext cx="22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Connecteur droit 524"/>
            <p:cNvCxnSpPr/>
            <p:nvPr/>
          </p:nvCxnSpPr>
          <p:spPr>
            <a:xfrm rot="5400000" flipH="1" flipV="1">
              <a:off x="6005730" y="391974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5" name="Rectangle à coins arrondis 394"/>
          <p:cNvSpPr/>
          <p:nvPr/>
        </p:nvSpPr>
        <p:spPr>
          <a:xfrm>
            <a:off x="4000496" y="4214818"/>
            <a:ext cx="1928826" cy="857256"/>
          </a:xfrm>
          <a:prstGeom prst="wedgeRoundRectCallout">
            <a:avLst>
              <a:gd name="adj1" fmla="val -50945"/>
              <a:gd name="adj2" fmla="val 23340"/>
              <a:gd name="adj3" fmla="val 16667"/>
            </a:avLst>
          </a:prstGeom>
          <a:solidFill>
            <a:schemeClr val="accent1">
              <a:lumMod val="75000"/>
            </a:schemeClr>
          </a:solidFill>
          <a:ln w="19050">
            <a:solidFill>
              <a:srgbClr val="FF0000"/>
            </a:solidFill>
          </a:ln>
          <a:effectLst>
            <a:glow rad="101600">
              <a:srgbClr val="FF0000">
                <a:alpha val="60000"/>
              </a:srgb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M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يتم تمثيل فئات الإناث بنفس الطريقة</a:t>
            </a:r>
          </a:p>
        </p:txBody>
      </p:sp>
      <p:grpSp>
        <p:nvGrpSpPr>
          <p:cNvPr id="175" name="Groupe 427"/>
          <p:cNvGrpSpPr/>
          <p:nvPr/>
        </p:nvGrpSpPr>
        <p:grpSpPr>
          <a:xfrm>
            <a:off x="3857684" y="3555316"/>
            <a:ext cx="1836000" cy="252000"/>
            <a:chOff x="3857684" y="3555316"/>
            <a:chExt cx="1836000" cy="252000"/>
          </a:xfrm>
        </p:grpSpPr>
        <p:cxnSp>
          <p:nvCxnSpPr>
            <p:cNvPr id="553" name="Connecteur droit 552"/>
            <p:cNvCxnSpPr/>
            <p:nvPr/>
          </p:nvCxnSpPr>
          <p:spPr>
            <a:xfrm>
              <a:off x="3857684" y="3570377"/>
              <a:ext cx="183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Connecteur droit 555"/>
            <p:cNvCxnSpPr/>
            <p:nvPr/>
          </p:nvCxnSpPr>
          <p:spPr>
            <a:xfrm rot="5400000" flipH="1" flipV="1">
              <a:off x="5551702" y="3680522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e 427"/>
          <p:cNvGrpSpPr/>
          <p:nvPr/>
        </p:nvGrpSpPr>
        <p:grpSpPr>
          <a:xfrm>
            <a:off x="3857686" y="3333535"/>
            <a:ext cx="1620000" cy="252000"/>
            <a:chOff x="3857686" y="3333535"/>
            <a:chExt cx="1620000" cy="252000"/>
          </a:xfrm>
        </p:grpSpPr>
        <p:cxnSp>
          <p:nvCxnSpPr>
            <p:cNvPr id="618" name="Connecteur droit 617"/>
            <p:cNvCxnSpPr/>
            <p:nvPr/>
          </p:nvCxnSpPr>
          <p:spPr>
            <a:xfrm>
              <a:off x="3857686" y="3342454"/>
              <a:ext cx="162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Connecteur droit 620"/>
            <p:cNvCxnSpPr/>
            <p:nvPr/>
          </p:nvCxnSpPr>
          <p:spPr>
            <a:xfrm rot="5400000" flipH="1" flipV="1">
              <a:off x="5350090" y="3458741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oupe 427"/>
          <p:cNvGrpSpPr/>
          <p:nvPr/>
        </p:nvGrpSpPr>
        <p:grpSpPr>
          <a:xfrm>
            <a:off x="3845193" y="3112522"/>
            <a:ext cx="1476000" cy="252000"/>
            <a:chOff x="3845193" y="3112522"/>
            <a:chExt cx="1476000" cy="252000"/>
          </a:xfrm>
        </p:grpSpPr>
        <p:cxnSp>
          <p:nvCxnSpPr>
            <p:cNvPr id="524" name="Connecteur droit 523"/>
            <p:cNvCxnSpPr/>
            <p:nvPr/>
          </p:nvCxnSpPr>
          <p:spPr>
            <a:xfrm>
              <a:off x="3845193" y="3129656"/>
              <a:ext cx="147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Connecteur droit 541"/>
            <p:cNvCxnSpPr/>
            <p:nvPr/>
          </p:nvCxnSpPr>
          <p:spPr>
            <a:xfrm rot="5400000" flipH="1" flipV="1">
              <a:off x="5186574" y="323772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Groupe 427"/>
          <p:cNvGrpSpPr/>
          <p:nvPr/>
        </p:nvGrpSpPr>
        <p:grpSpPr>
          <a:xfrm>
            <a:off x="3845193" y="2883831"/>
            <a:ext cx="1224000" cy="252000"/>
            <a:chOff x="3845193" y="2883831"/>
            <a:chExt cx="1224000" cy="252000"/>
          </a:xfrm>
        </p:grpSpPr>
        <p:cxnSp>
          <p:nvCxnSpPr>
            <p:cNvPr id="559" name="Connecteur droit 558"/>
            <p:cNvCxnSpPr/>
            <p:nvPr/>
          </p:nvCxnSpPr>
          <p:spPr>
            <a:xfrm>
              <a:off x="3845193" y="2894704"/>
              <a:ext cx="122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Connecteur droit 600"/>
            <p:cNvCxnSpPr/>
            <p:nvPr/>
          </p:nvCxnSpPr>
          <p:spPr>
            <a:xfrm rot="5400000" flipH="1" flipV="1">
              <a:off x="4938923" y="3009037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e 547"/>
          <p:cNvGrpSpPr/>
          <p:nvPr/>
        </p:nvGrpSpPr>
        <p:grpSpPr>
          <a:xfrm>
            <a:off x="3845193" y="2661370"/>
            <a:ext cx="828000" cy="252000"/>
            <a:chOff x="3845193" y="2661370"/>
            <a:chExt cx="828000" cy="252000"/>
          </a:xfrm>
        </p:grpSpPr>
        <p:cxnSp>
          <p:nvCxnSpPr>
            <p:cNvPr id="536" name="Connecteur droit 535"/>
            <p:cNvCxnSpPr/>
            <p:nvPr/>
          </p:nvCxnSpPr>
          <p:spPr>
            <a:xfrm>
              <a:off x="3845193" y="2666780"/>
              <a:ext cx="82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Connecteur droit 544"/>
            <p:cNvCxnSpPr/>
            <p:nvPr/>
          </p:nvCxnSpPr>
          <p:spPr>
            <a:xfrm rot="5400000" flipH="1" flipV="1">
              <a:off x="4532102" y="2786576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e 445"/>
          <p:cNvGrpSpPr/>
          <p:nvPr/>
        </p:nvGrpSpPr>
        <p:grpSpPr>
          <a:xfrm>
            <a:off x="3845193" y="2430504"/>
            <a:ext cx="612000" cy="252000"/>
            <a:chOff x="3845193" y="2430504"/>
            <a:chExt cx="612000" cy="252000"/>
          </a:xfrm>
        </p:grpSpPr>
        <p:cxnSp>
          <p:nvCxnSpPr>
            <p:cNvPr id="603" name="Connecteur droit 602"/>
            <p:cNvCxnSpPr/>
            <p:nvPr/>
          </p:nvCxnSpPr>
          <p:spPr>
            <a:xfrm>
              <a:off x="3845193" y="2435214"/>
              <a:ext cx="61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Connecteur droit 605"/>
            <p:cNvCxnSpPr/>
            <p:nvPr/>
          </p:nvCxnSpPr>
          <p:spPr>
            <a:xfrm rot="5400000" flipH="1" flipV="1">
              <a:off x="4323509" y="2555710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7" name="Groupe 619"/>
          <p:cNvGrpSpPr/>
          <p:nvPr/>
        </p:nvGrpSpPr>
        <p:grpSpPr>
          <a:xfrm>
            <a:off x="3849955" y="2195415"/>
            <a:ext cx="540000" cy="252000"/>
            <a:chOff x="3849955" y="2195415"/>
            <a:chExt cx="540000" cy="252000"/>
          </a:xfrm>
        </p:grpSpPr>
        <p:cxnSp>
          <p:nvCxnSpPr>
            <p:cNvPr id="544" name="Connecteur droit 543"/>
            <p:cNvCxnSpPr/>
            <p:nvPr/>
          </p:nvCxnSpPr>
          <p:spPr>
            <a:xfrm>
              <a:off x="3849955" y="2210626"/>
              <a:ext cx="54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" name="Connecteur droit 616"/>
            <p:cNvCxnSpPr/>
            <p:nvPr/>
          </p:nvCxnSpPr>
          <p:spPr>
            <a:xfrm rot="5400000" flipH="1" flipV="1">
              <a:off x="4252071" y="2320621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e 515"/>
          <p:cNvGrpSpPr/>
          <p:nvPr/>
        </p:nvGrpSpPr>
        <p:grpSpPr>
          <a:xfrm>
            <a:off x="3846361" y="1966902"/>
            <a:ext cx="504000" cy="252000"/>
            <a:chOff x="3846361" y="1966902"/>
            <a:chExt cx="504000" cy="252000"/>
          </a:xfrm>
        </p:grpSpPr>
        <p:cxnSp>
          <p:nvCxnSpPr>
            <p:cNvPr id="560" name="Connecteur droit 559"/>
            <p:cNvCxnSpPr/>
            <p:nvPr/>
          </p:nvCxnSpPr>
          <p:spPr>
            <a:xfrm>
              <a:off x="3846361" y="1975674"/>
              <a:ext cx="50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" name="Connecteur droit 618"/>
            <p:cNvCxnSpPr/>
            <p:nvPr/>
          </p:nvCxnSpPr>
          <p:spPr>
            <a:xfrm rot="5400000" flipH="1" flipV="1">
              <a:off x="4223077" y="209210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9" name="Groupe 445"/>
          <p:cNvGrpSpPr/>
          <p:nvPr/>
        </p:nvGrpSpPr>
        <p:grpSpPr>
          <a:xfrm>
            <a:off x="3840431" y="1734217"/>
            <a:ext cx="324000" cy="252000"/>
            <a:chOff x="3840431" y="1734217"/>
            <a:chExt cx="324000" cy="252000"/>
          </a:xfrm>
        </p:grpSpPr>
        <p:cxnSp>
          <p:nvCxnSpPr>
            <p:cNvPr id="548" name="Connecteur droit 547"/>
            <p:cNvCxnSpPr/>
            <p:nvPr/>
          </p:nvCxnSpPr>
          <p:spPr>
            <a:xfrm>
              <a:off x="3840431" y="1748660"/>
              <a:ext cx="32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3" name="Connecteur droit 622"/>
            <p:cNvCxnSpPr/>
            <p:nvPr/>
          </p:nvCxnSpPr>
          <p:spPr>
            <a:xfrm rot="5400000" flipH="1" flipV="1">
              <a:off x="4029401" y="1859423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2" name="Groupe 521"/>
          <p:cNvGrpSpPr/>
          <p:nvPr/>
        </p:nvGrpSpPr>
        <p:grpSpPr>
          <a:xfrm>
            <a:off x="3835292" y="1526342"/>
            <a:ext cx="470714" cy="227374"/>
            <a:chOff x="3835292" y="1526342"/>
            <a:chExt cx="470714" cy="227374"/>
          </a:xfrm>
        </p:grpSpPr>
        <p:cxnSp>
          <p:nvCxnSpPr>
            <p:cNvPr id="555" name="Connecteur droit 554"/>
            <p:cNvCxnSpPr/>
            <p:nvPr/>
          </p:nvCxnSpPr>
          <p:spPr>
            <a:xfrm>
              <a:off x="3838006" y="1541300"/>
              <a:ext cx="4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5" name="Connecteur droit 624"/>
            <p:cNvCxnSpPr/>
            <p:nvPr/>
          </p:nvCxnSpPr>
          <p:spPr>
            <a:xfrm rot="5400000" flipH="1" flipV="1">
              <a:off x="4187852" y="1633548"/>
              <a:ext cx="21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8" name="Connecteur droit 627"/>
            <p:cNvCxnSpPr/>
            <p:nvPr/>
          </p:nvCxnSpPr>
          <p:spPr>
            <a:xfrm>
              <a:off x="3835292" y="1752128"/>
              <a:ext cx="4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6" name="Connecteur droit 545"/>
          <p:cNvCxnSpPr/>
          <p:nvPr/>
        </p:nvCxnSpPr>
        <p:spPr>
          <a:xfrm>
            <a:off x="857224" y="4949836"/>
            <a:ext cx="261114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Connecteur droit 601"/>
          <p:cNvCxnSpPr/>
          <p:nvPr/>
        </p:nvCxnSpPr>
        <p:spPr>
          <a:xfrm flipV="1">
            <a:off x="869924" y="4941898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" name="Connecteur droit 609"/>
          <p:cNvCxnSpPr/>
          <p:nvPr/>
        </p:nvCxnSpPr>
        <p:spPr>
          <a:xfrm>
            <a:off x="752448" y="4713296"/>
            <a:ext cx="2700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1" name="Connecteur droit 610"/>
          <p:cNvCxnSpPr/>
          <p:nvPr/>
        </p:nvCxnSpPr>
        <p:spPr>
          <a:xfrm flipV="1">
            <a:off x="760386" y="4703770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" name="Connecteur droit 612"/>
          <p:cNvCxnSpPr/>
          <p:nvPr/>
        </p:nvCxnSpPr>
        <p:spPr>
          <a:xfrm flipV="1">
            <a:off x="760386" y="4954598"/>
            <a:ext cx="239714" cy="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Connecteur droit 445"/>
          <p:cNvCxnSpPr/>
          <p:nvPr/>
        </p:nvCxnSpPr>
        <p:spPr>
          <a:xfrm>
            <a:off x="655610" y="4500570"/>
            <a:ext cx="280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Connecteur droit 515"/>
          <p:cNvCxnSpPr/>
          <p:nvPr/>
        </p:nvCxnSpPr>
        <p:spPr>
          <a:xfrm flipV="1">
            <a:off x="650670" y="4497839"/>
            <a:ext cx="1588" cy="216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Connecteur droit 537"/>
          <p:cNvCxnSpPr/>
          <p:nvPr/>
        </p:nvCxnSpPr>
        <p:spPr>
          <a:xfrm>
            <a:off x="642910" y="4714884"/>
            <a:ext cx="142876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Connecteur droit 550"/>
          <p:cNvCxnSpPr/>
          <p:nvPr/>
        </p:nvCxnSpPr>
        <p:spPr>
          <a:xfrm>
            <a:off x="617510" y="4278318"/>
            <a:ext cx="2844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Connecteur droit 553"/>
          <p:cNvCxnSpPr/>
          <p:nvPr/>
        </p:nvCxnSpPr>
        <p:spPr>
          <a:xfrm flipV="1">
            <a:off x="625448" y="4256092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Connecteur droit 603"/>
          <p:cNvCxnSpPr/>
          <p:nvPr/>
        </p:nvCxnSpPr>
        <p:spPr>
          <a:xfrm>
            <a:off x="869924" y="4038604"/>
            <a:ext cx="261114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Connecteur droit 604"/>
          <p:cNvCxnSpPr/>
          <p:nvPr/>
        </p:nvCxnSpPr>
        <p:spPr>
          <a:xfrm flipV="1">
            <a:off x="882624" y="4030666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necteur droit 546"/>
          <p:cNvCxnSpPr/>
          <p:nvPr/>
        </p:nvCxnSpPr>
        <p:spPr>
          <a:xfrm>
            <a:off x="1058838" y="3798890"/>
            <a:ext cx="241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Connecteur droit 549"/>
          <p:cNvCxnSpPr/>
          <p:nvPr/>
        </p:nvCxnSpPr>
        <p:spPr>
          <a:xfrm flipV="1">
            <a:off x="1071538" y="3790952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" name="Connecteur droit 606"/>
          <p:cNvCxnSpPr/>
          <p:nvPr/>
        </p:nvCxnSpPr>
        <p:spPr>
          <a:xfrm>
            <a:off x="1597004" y="3571876"/>
            <a:ext cx="190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" name="Connecteur droit 607"/>
          <p:cNvCxnSpPr/>
          <p:nvPr/>
        </p:nvCxnSpPr>
        <p:spPr>
          <a:xfrm flipV="1">
            <a:off x="1628754" y="3563938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9" name="Connecteur droit 608"/>
          <p:cNvCxnSpPr/>
          <p:nvPr/>
        </p:nvCxnSpPr>
        <p:spPr>
          <a:xfrm>
            <a:off x="1571604" y="3353214"/>
            <a:ext cx="190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" name="Connecteur droit 611"/>
          <p:cNvCxnSpPr/>
          <p:nvPr/>
        </p:nvCxnSpPr>
        <p:spPr>
          <a:xfrm flipV="1">
            <a:off x="1584304" y="3334643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" name="Connecteur droit 613"/>
          <p:cNvCxnSpPr/>
          <p:nvPr/>
        </p:nvCxnSpPr>
        <p:spPr>
          <a:xfrm>
            <a:off x="1928794" y="3130548"/>
            <a:ext cx="154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5" name="Connecteur droit 614"/>
          <p:cNvCxnSpPr/>
          <p:nvPr/>
        </p:nvCxnSpPr>
        <p:spPr>
          <a:xfrm flipV="1">
            <a:off x="1941494" y="3122610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" name="Connecteur droit 615"/>
          <p:cNvCxnSpPr/>
          <p:nvPr/>
        </p:nvCxnSpPr>
        <p:spPr>
          <a:xfrm>
            <a:off x="2258820" y="2895596"/>
            <a:ext cx="1224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0" name="Connecteur droit 619"/>
          <p:cNvCxnSpPr/>
          <p:nvPr/>
        </p:nvCxnSpPr>
        <p:spPr>
          <a:xfrm flipV="1">
            <a:off x="2271520" y="2887658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Connecteur droit 621"/>
          <p:cNvCxnSpPr/>
          <p:nvPr/>
        </p:nvCxnSpPr>
        <p:spPr>
          <a:xfrm>
            <a:off x="2643174" y="2655882"/>
            <a:ext cx="82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Connecteur droit 623"/>
          <p:cNvCxnSpPr/>
          <p:nvPr/>
        </p:nvCxnSpPr>
        <p:spPr>
          <a:xfrm flipV="1">
            <a:off x="2655874" y="2647944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Connecteur droit 625"/>
          <p:cNvCxnSpPr/>
          <p:nvPr/>
        </p:nvCxnSpPr>
        <p:spPr>
          <a:xfrm>
            <a:off x="2681274" y="2441568"/>
            <a:ext cx="82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Connecteur droit 626"/>
          <p:cNvCxnSpPr/>
          <p:nvPr/>
        </p:nvCxnSpPr>
        <p:spPr>
          <a:xfrm flipV="1">
            <a:off x="2693974" y="2420930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Connecteur droit 628"/>
          <p:cNvCxnSpPr/>
          <p:nvPr/>
        </p:nvCxnSpPr>
        <p:spPr>
          <a:xfrm>
            <a:off x="2857488" y="2214554"/>
            <a:ext cx="64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Connecteur droit 629"/>
          <p:cNvCxnSpPr/>
          <p:nvPr/>
        </p:nvCxnSpPr>
        <p:spPr>
          <a:xfrm flipV="1">
            <a:off x="2870188" y="2193916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Connecteur droit 630"/>
          <p:cNvCxnSpPr/>
          <p:nvPr/>
        </p:nvCxnSpPr>
        <p:spPr>
          <a:xfrm>
            <a:off x="2882888" y="1987540"/>
            <a:ext cx="64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Connecteur droit 631"/>
          <p:cNvCxnSpPr/>
          <p:nvPr/>
        </p:nvCxnSpPr>
        <p:spPr>
          <a:xfrm flipV="1">
            <a:off x="2895588" y="1979780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necteur droit 632"/>
          <p:cNvCxnSpPr/>
          <p:nvPr/>
        </p:nvCxnSpPr>
        <p:spPr>
          <a:xfrm>
            <a:off x="3130540" y="1747826"/>
            <a:ext cx="360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necteur droit 633"/>
          <p:cNvCxnSpPr/>
          <p:nvPr/>
        </p:nvCxnSpPr>
        <p:spPr>
          <a:xfrm flipV="1">
            <a:off x="3143240" y="1739888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" name="Connecteur droit 634"/>
          <p:cNvCxnSpPr/>
          <p:nvPr/>
        </p:nvCxnSpPr>
        <p:spPr>
          <a:xfrm>
            <a:off x="3000364" y="1525574"/>
            <a:ext cx="46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necteur droit 635"/>
          <p:cNvCxnSpPr/>
          <p:nvPr/>
        </p:nvCxnSpPr>
        <p:spPr>
          <a:xfrm flipV="1">
            <a:off x="3013064" y="1511197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necteur droit 636"/>
          <p:cNvCxnSpPr/>
          <p:nvPr/>
        </p:nvCxnSpPr>
        <p:spPr>
          <a:xfrm>
            <a:off x="3000364" y="1752588"/>
            <a:ext cx="142876" cy="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" name="Arrondir un rectangle avec un coin du même côté 542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99" name="Picture 4"/>
          <p:cNvPicPr>
            <a:picLocks noChangeAspect="1" noChangeArrowheads="1"/>
          </p:cNvPicPr>
          <p:nvPr/>
        </p:nvPicPr>
        <p:blipFill>
          <a:blip r:embed="rId4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38" name="Arrondir un rectangle avec un coin du même côté 637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639" name="Arrondir un rectangle avec un coin du même côté 638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640" name="Picture 2"/>
          <p:cNvPicPr>
            <a:picLocks noChangeAspect="1" noChangeArrowheads="1"/>
          </p:cNvPicPr>
          <p:nvPr/>
        </p:nvPicPr>
        <p:blipFill>
          <a:blip r:embed="rId5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41" name="Rectangle 640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642" name="Picture 5"/>
          <p:cNvPicPr>
            <a:picLocks noChangeAspect="1" noChangeArrowheads="1"/>
          </p:cNvPicPr>
          <p:nvPr/>
        </p:nvPicPr>
        <p:blipFill>
          <a:blip r:embed="rId6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43" name="Rectangle 642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644" name="Rectangle 643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0"/>
                                        <p:tgtEl>
                                          <p:spTgt spid="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10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0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10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40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0"/>
                            </p:stCondLst>
                            <p:childTnLst>
                              <p:par>
                                <p:cTn id="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10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60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000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7000"/>
                            </p:stCondLst>
                            <p:childTnLst>
                              <p:par>
                                <p:cTn id="7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10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80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000"/>
                                        <p:tgtEl>
                                          <p:spTgt spid="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9000"/>
                            </p:stCondLst>
                            <p:childTnLst>
                              <p:par>
                                <p:cTn id="8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1000"/>
                                        <p:tgtEl>
                                          <p:spTgt spid="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0"/>
                            </p:stCondLst>
                            <p:childTnLst>
                              <p:par>
                                <p:cTn id="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1000"/>
                                        <p:tgtEl>
                                          <p:spTgt spid="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1000"/>
                            </p:stCondLst>
                            <p:childTnLst>
                              <p:par>
                                <p:cTn id="9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10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2000"/>
                            </p:stCondLst>
                            <p:childTnLst>
                              <p:par>
                                <p:cTn id="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1000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3000"/>
                            </p:stCondLst>
                            <p:childTnLst>
                              <p:par>
                                <p:cTn id="10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1000"/>
                                        <p:tgtEl>
                                          <p:spTgt spid="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4000"/>
                            </p:stCondLst>
                            <p:childTnLst>
                              <p:par>
                                <p:cTn id="1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1000"/>
                                        <p:tgtEl>
                                          <p:spTgt spid="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5000"/>
                            </p:stCondLst>
                            <p:childTnLst>
                              <p:par>
                                <p:cTn id="1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1000"/>
                                        <p:tgtEl>
                                          <p:spTgt spid="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1000"/>
                                        <p:tgtEl>
                                          <p:spTgt spid="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7000"/>
                            </p:stCondLst>
                            <p:childTnLst>
                              <p:par>
                                <p:cTn id="1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1000"/>
                                        <p:tgtEl>
                                          <p:spTgt spid="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1000"/>
                                        <p:tgtEl>
                                          <p:spTgt spid="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9000"/>
                            </p:stCondLst>
                            <p:childTnLst>
                              <p:par>
                                <p:cTn id="1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1000"/>
                                        <p:tgtEl>
                                          <p:spTgt spid="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0000"/>
                            </p:stCondLst>
                            <p:childTnLst>
                              <p:par>
                                <p:cTn id="1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1000"/>
                                        <p:tgtEl>
                                          <p:spTgt spid="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10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1000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3000"/>
                            </p:stCondLst>
                            <p:childTnLst>
                              <p:par>
                                <p:cTn id="1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5" dur="1000"/>
                                        <p:tgtEl>
                                          <p:spTgt spid="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10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35000"/>
                            </p:stCondLst>
                            <p:childTnLst>
                              <p:par>
                                <p:cTn id="1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1000"/>
                                        <p:tgtEl>
                                          <p:spTgt spid="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6000"/>
                            </p:stCondLst>
                            <p:childTnLst>
                              <p:par>
                                <p:cTn id="1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10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7000"/>
                            </p:stCondLst>
                            <p:childTnLst>
                              <p:par>
                                <p:cTn id="15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" grpId="0" animBg="1"/>
      <p:bldP spid="395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roupe 427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34" name="Groupe 394"/>
            <p:cNvGrpSpPr/>
            <p:nvPr/>
          </p:nvGrpSpPr>
          <p:grpSpPr>
            <a:xfrm>
              <a:off x="-153351" y="785794"/>
              <a:ext cx="7436797" cy="4821947"/>
              <a:chOff x="-153351" y="785794"/>
              <a:chExt cx="7436797" cy="4821947"/>
            </a:xfrm>
          </p:grpSpPr>
          <p:grpSp>
            <p:nvGrpSpPr>
              <p:cNvPr id="135" name="Groupe 307"/>
              <p:cNvGrpSpPr/>
              <p:nvPr/>
            </p:nvGrpSpPr>
            <p:grpSpPr>
              <a:xfrm>
                <a:off x="65559" y="785794"/>
                <a:ext cx="7217887" cy="4786968"/>
                <a:chOff x="65559" y="785794"/>
                <a:chExt cx="7217887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15206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6" name="Groupe 281"/>
                <p:cNvGrpSpPr/>
                <p:nvPr/>
              </p:nvGrpSpPr>
              <p:grpSpPr>
                <a:xfrm>
                  <a:off x="65559" y="1042417"/>
                  <a:ext cx="7186661" cy="4156429"/>
                  <a:chOff x="65559" y="1042417"/>
                  <a:chExt cx="7186661" cy="4156429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773822" y="3112266"/>
                    <a:ext cx="4140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405824" y="3128052"/>
                    <a:ext cx="4140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e 335"/>
                  <p:cNvGrpSpPr/>
                  <p:nvPr/>
                </p:nvGrpSpPr>
                <p:grpSpPr>
                  <a:xfrm>
                    <a:off x="3730786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3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2" name="Connecteur droit 36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3" name="Connecteur droit 36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7" name="Groupe 365"/>
                  <p:cNvGrpSpPr/>
                  <p:nvPr/>
                </p:nvGrpSpPr>
                <p:grpSpPr>
                  <a:xfrm>
                    <a:off x="3475415" y="1301902"/>
                    <a:ext cx="126834" cy="3887922"/>
                    <a:chOff x="6281164" y="1142984"/>
                    <a:chExt cx="113348" cy="5013360"/>
                  </a:xfrm>
                </p:grpSpPr>
                <p:grpSp>
                  <p:nvGrpSpPr>
                    <p:cNvPr id="148" name="Groupe 17"/>
                    <p:cNvGrpSpPr/>
                    <p:nvPr/>
                  </p:nvGrpSpPr>
                  <p:grpSpPr>
                    <a:xfrm>
                      <a:off x="6286512" y="11429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2" name="Connecteur droit 39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3" name="Connecteur droit 39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7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8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0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1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2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3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8" name="Groupe 524"/>
              <p:cNvGrpSpPr/>
              <p:nvPr/>
            </p:nvGrpSpPr>
            <p:grpSpPr>
              <a:xfrm>
                <a:off x="4714876" y="1071545"/>
                <a:ext cx="1500198" cy="428633"/>
                <a:chOff x="1214414" y="3520200"/>
                <a:chExt cx="4500594" cy="369336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4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9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1" name="Freeform 2"/>
          <p:cNvSpPr>
            <a:spLocks/>
          </p:cNvSpPr>
          <p:nvPr/>
        </p:nvSpPr>
        <p:spPr bwMode="auto">
          <a:xfrm>
            <a:off x="3854450" y="1525574"/>
            <a:ext cx="2990850" cy="3660775"/>
          </a:xfrm>
          <a:custGeom>
            <a:avLst/>
            <a:gdLst/>
            <a:ahLst/>
            <a:cxnLst>
              <a:cxn ang="0">
                <a:pos x="15" y="5764"/>
              </a:cxn>
              <a:cxn ang="0">
                <a:pos x="4275" y="5749"/>
              </a:cxn>
              <a:cxn ang="0">
                <a:pos x="4275" y="5389"/>
              </a:cxn>
              <a:cxn ang="0">
                <a:pos x="4365" y="5374"/>
              </a:cxn>
              <a:cxn ang="0">
                <a:pos x="4350" y="5029"/>
              </a:cxn>
              <a:cxn ang="0">
                <a:pos x="4710" y="4999"/>
              </a:cxn>
              <a:cxn ang="0">
                <a:pos x="4710" y="4654"/>
              </a:cxn>
              <a:cxn ang="0">
                <a:pos x="4616" y="4671"/>
              </a:cxn>
              <a:cxn ang="0">
                <a:pos x="4620" y="4294"/>
              </a:cxn>
              <a:cxn ang="0">
                <a:pos x="4103" y="4320"/>
              </a:cxn>
              <a:cxn ang="0">
                <a:pos x="4090" y="3944"/>
              </a:cxn>
              <a:cxn ang="0">
                <a:pos x="3615" y="3919"/>
              </a:cxn>
              <a:cxn ang="0">
                <a:pos x="3585" y="3574"/>
              </a:cxn>
              <a:cxn ang="0">
                <a:pos x="2880" y="3574"/>
              </a:cxn>
              <a:cxn ang="0">
                <a:pos x="2895" y="3199"/>
              </a:cxn>
              <a:cxn ang="0">
                <a:pos x="2565" y="3214"/>
              </a:cxn>
              <a:cxn ang="0">
                <a:pos x="2565" y="2824"/>
              </a:cxn>
              <a:cxn ang="0">
                <a:pos x="2325" y="2830"/>
              </a:cxn>
              <a:cxn ang="0">
                <a:pos x="2312" y="2492"/>
              </a:cxn>
              <a:cxn ang="0">
                <a:pos x="1920" y="2479"/>
              </a:cxn>
              <a:cxn ang="0">
                <a:pos x="1905" y="2149"/>
              </a:cxn>
              <a:cxn ang="0">
                <a:pos x="1285" y="2129"/>
              </a:cxn>
              <a:cxn ang="0">
                <a:pos x="1285" y="1778"/>
              </a:cxn>
              <a:cxn ang="0">
                <a:pos x="945" y="1789"/>
              </a:cxn>
              <a:cxn ang="0">
                <a:pos x="945" y="1414"/>
              </a:cxn>
              <a:cxn ang="0">
                <a:pos x="822" y="1390"/>
              </a:cxn>
              <a:cxn ang="0">
                <a:pos x="835" y="1039"/>
              </a:cxn>
              <a:cxn ang="0">
                <a:pos x="784" y="1052"/>
              </a:cxn>
              <a:cxn ang="0">
                <a:pos x="797" y="676"/>
              </a:cxn>
              <a:cxn ang="0">
                <a:pos x="509" y="689"/>
              </a:cxn>
              <a:cxn ang="0">
                <a:pos x="484" y="326"/>
              </a:cxn>
              <a:cxn ang="0">
                <a:pos x="697" y="338"/>
              </a:cxn>
              <a:cxn ang="0">
                <a:pos x="709" y="0"/>
              </a:cxn>
              <a:cxn ang="0">
                <a:pos x="0" y="4"/>
              </a:cxn>
              <a:cxn ang="0">
                <a:pos x="15" y="5764"/>
              </a:cxn>
            </a:cxnLst>
            <a:rect l="0" t="0" r="r" b="b"/>
            <a:pathLst>
              <a:path w="4710" h="5764">
                <a:moveTo>
                  <a:pt x="15" y="5764"/>
                </a:moveTo>
                <a:lnTo>
                  <a:pt x="4275" y="5749"/>
                </a:lnTo>
                <a:lnTo>
                  <a:pt x="4275" y="5389"/>
                </a:lnTo>
                <a:lnTo>
                  <a:pt x="4365" y="5374"/>
                </a:lnTo>
                <a:lnTo>
                  <a:pt x="4350" y="5029"/>
                </a:lnTo>
                <a:lnTo>
                  <a:pt x="4710" y="4999"/>
                </a:lnTo>
                <a:lnTo>
                  <a:pt x="4710" y="4654"/>
                </a:lnTo>
                <a:lnTo>
                  <a:pt x="4616" y="4671"/>
                </a:lnTo>
                <a:lnTo>
                  <a:pt x="4620" y="4294"/>
                </a:lnTo>
                <a:lnTo>
                  <a:pt x="4103" y="4320"/>
                </a:lnTo>
                <a:lnTo>
                  <a:pt x="4090" y="3944"/>
                </a:lnTo>
                <a:lnTo>
                  <a:pt x="3615" y="3919"/>
                </a:lnTo>
                <a:lnTo>
                  <a:pt x="3585" y="3574"/>
                </a:lnTo>
                <a:lnTo>
                  <a:pt x="2880" y="3574"/>
                </a:lnTo>
                <a:lnTo>
                  <a:pt x="2895" y="3199"/>
                </a:lnTo>
                <a:lnTo>
                  <a:pt x="2565" y="3214"/>
                </a:lnTo>
                <a:lnTo>
                  <a:pt x="2565" y="2824"/>
                </a:lnTo>
                <a:lnTo>
                  <a:pt x="2325" y="2830"/>
                </a:lnTo>
                <a:lnTo>
                  <a:pt x="2312" y="2492"/>
                </a:lnTo>
                <a:lnTo>
                  <a:pt x="1920" y="2479"/>
                </a:lnTo>
                <a:lnTo>
                  <a:pt x="1905" y="2149"/>
                </a:lnTo>
                <a:lnTo>
                  <a:pt x="1285" y="2129"/>
                </a:lnTo>
                <a:lnTo>
                  <a:pt x="1285" y="1778"/>
                </a:lnTo>
                <a:lnTo>
                  <a:pt x="945" y="1789"/>
                </a:lnTo>
                <a:lnTo>
                  <a:pt x="945" y="1414"/>
                </a:lnTo>
                <a:lnTo>
                  <a:pt x="822" y="1390"/>
                </a:lnTo>
                <a:lnTo>
                  <a:pt x="835" y="1039"/>
                </a:lnTo>
                <a:lnTo>
                  <a:pt x="784" y="1052"/>
                </a:lnTo>
                <a:lnTo>
                  <a:pt x="797" y="676"/>
                </a:lnTo>
                <a:lnTo>
                  <a:pt x="509" y="689"/>
                </a:lnTo>
                <a:lnTo>
                  <a:pt x="484" y="326"/>
                </a:lnTo>
                <a:lnTo>
                  <a:pt x="697" y="338"/>
                </a:lnTo>
                <a:lnTo>
                  <a:pt x="709" y="0"/>
                </a:lnTo>
                <a:lnTo>
                  <a:pt x="0" y="4"/>
                </a:lnTo>
                <a:lnTo>
                  <a:pt x="15" y="5764"/>
                </a:lnTo>
                <a:close/>
              </a:path>
            </a:pathLst>
          </a:custGeom>
          <a:solidFill>
            <a:schemeClr val="accent2">
              <a:alpha val="5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MA"/>
          </a:p>
        </p:txBody>
      </p:sp>
      <p:sp>
        <p:nvSpPr>
          <p:cNvPr id="1027" name="Freeform 3"/>
          <p:cNvSpPr>
            <a:spLocks/>
          </p:cNvSpPr>
          <p:nvPr/>
        </p:nvSpPr>
        <p:spPr bwMode="auto">
          <a:xfrm>
            <a:off x="617510" y="1525574"/>
            <a:ext cx="2878138" cy="3660775"/>
          </a:xfrm>
          <a:custGeom>
            <a:avLst/>
            <a:gdLst/>
            <a:ahLst/>
            <a:cxnLst>
              <a:cxn ang="0">
                <a:pos x="4508" y="5764"/>
              </a:cxn>
              <a:cxn ang="0">
                <a:pos x="376" y="5764"/>
              </a:cxn>
              <a:cxn ang="0">
                <a:pos x="376" y="5372"/>
              </a:cxn>
              <a:cxn ang="0">
                <a:pos x="213" y="5347"/>
              </a:cxn>
              <a:cxn ang="0">
                <a:pos x="201" y="5009"/>
              </a:cxn>
              <a:cxn ang="0">
                <a:pos x="25" y="4984"/>
              </a:cxn>
              <a:cxn ang="0">
                <a:pos x="38" y="4671"/>
              </a:cxn>
              <a:cxn ang="0">
                <a:pos x="0" y="4646"/>
              </a:cxn>
              <a:cxn ang="0">
                <a:pos x="25" y="4295"/>
              </a:cxn>
              <a:cxn ang="0">
                <a:pos x="401" y="4295"/>
              </a:cxn>
              <a:cxn ang="0">
                <a:pos x="401" y="3944"/>
              </a:cxn>
              <a:cxn ang="0">
                <a:pos x="726" y="3919"/>
              </a:cxn>
              <a:cxn ang="0">
                <a:pos x="739" y="3556"/>
              </a:cxn>
              <a:cxn ang="0">
                <a:pos x="1616" y="3544"/>
              </a:cxn>
              <a:cxn ang="0">
                <a:pos x="1628" y="3206"/>
              </a:cxn>
              <a:cxn ang="0">
                <a:pos x="1515" y="3206"/>
              </a:cxn>
              <a:cxn ang="0">
                <a:pos x="1515" y="2843"/>
              </a:cxn>
              <a:cxn ang="0">
                <a:pos x="2091" y="2843"/>
              </a:cxn>
              <a:cxn ang="0">
                <a:pos x="2104" y="2504"/>
              </a:cxn>
              <a:cxn ang="0">
                <a:pos x="2605" y="2492"/>
              </a:cxn>
              <a:cxn ang="0">
                <a:pos x="2605" y="2154"/>
              </a:cxn>
              <a:cxn ang="0">
                <a:pos x="3206" y="2116"/>
              </a:cxn>
              <a:cxn ang="0">
                <a:pos x="3218" y="1766"/>
              </a:cxn>
              <a:cxn ang="0">
                <a:pos x="3306" y="1753"/>
              </a:cxn>
              <a:cxn ang="0">
                <a:pos x="3306" y="1440"/>
              </a:cxn>
              <a:cxn ang="0">
                <a:pos x="3556" y="1403"/>
              </a:cxn>
              <a:cxn ang="0">
                <a:pos x="3569" y="1102"/>
              </a:cxn>
              <a:cxn ang="0">
                <a:pos x="3606" y="1077"/>
              </a:cxn>
              <a:cxn ang="0">
                <a:pos x="3606" y="714"/>
              </a:cxn>
              <a:cxn ang="0">
                <a:pos x="3982" y="701"/>
              </a:cxn>
              <a:cxn ang="0">
                <a:pos x="3982" y="338"/>
              </a:cxn>
              <a:cxn ang="0">
                <a:pos x="3757" y="338"/>
              </a:cxn>
              <a:cxn ang="0">
                <a:pos x="3757" y="0"/>
              </a:cxn>
              <a:cxn ang="0">
                <a:pos x="4533" y="0"/>
              </a:cxn>
              <a:cxn ang="0">
                <a:pos x="4508" y="5764"/>
              </a:cxn>
            </a:cxnLst>
            <a:rect l="0" t="0" r="r" b="b"/>
            <a:pathLst>
              <a:path w="4533" h="5764">
                <a:moveTo>
                  <a:pt x="4508" y="5764"/>
                </a:moveTo>
                <a:lnTo>
                  <a:pt x="376" y="5764"/>
                </a:lnTo>
                <a:lnTo>
                  <a:pt x="376" y="5372"/>
                </a:lnTo>
                <a:lnTo>
                  <a:pt x="213" y="5347"/>
                </a:lnTo>
                <a:lnTo>
                  <a:pt x="201" y="5009"/>
                </a:lnTo>
                <a:lnTo>
                  <a:pt x="25" y="4984"/>
                </a:lnTo>
                <a:lnTo>
                  <a:pt x="38" y="4671"/>
                </a:lnTo>
                <a:lnTo>
                  <a:pt x="0" y="4646"/>
                </a:lnTo>
                <a:lnTo>
                  <a:pt x="25" y="4295"/>
                </a:lnTo>
                <a:lnTo>
                  <a:pt x="401" y="4295"/>
                </a:lnTo>
                <a:lnTo>
                  <a:pt x="401" y="3944"/>
                </a:lnTo>
                <a:lnTo>
                  <a:pt x="726" y="3919"/>
                </a:lnTo>
                <a:lnTo>
                  <a:pt x="739" y="3556"/>
                </a:lnTo>
                <a:lnTo>
                  <a:pt x="1616" y="3544"/>
                </a:lnTo>
                <a:lnTo>
                  <a:pt x="1628" y="3206"/>
                </a:lnTo>
                <a:lnTo>
                  <a:pt x="1515" y="3206"/>
                </a:lnTo>
                <a:lnTo>
                  <a:pt x="1515" y="2843"/>
                </a:lnTo>
                <a:lnTo>
                  <a:pt x="2091" y="2843"/>
                </a:lnTo>
                <a:lnTo>
                  <a:pt x="2104" y="2504"/>
                </a:lnTo>
                <a:lnTo>
                  <a:pt x="2605" y="2492"/>
                </a:lnTo>
                <a:lnTo>
                  <a:pt x="2605" y="2154"/>
                </a:lnTo>
                <a:lnTo>
                  <a:pt x="3206" y="2116"/>
                </a:lnTo>
                <a:lnTo>
                  <a:pt x="3218" y="1766"/>
                </a:lnTo>
                <a:lnTo>
                  <a:pt x="3306" y="1753"/>
                </a:lnTo>
                <a:lnTo>
                  <a:pt x="3306" y="1440"/>
                </a:lnTo>
                <a:lnTo>
                  <a:pt x="3556" y="1403"/>
                </a:lnTo>
                <a:lnTo>
                  <a:pt x="3569" y="1102"/>
                </a:lnTo>
                <a:lnTo>
                  <a:pt x="3606" y="1077"/>
                </a:lnTo>
                <a:lnTo>
                  <a:pt x="3606" y="714"/>
                </a:lnTo>
                <a:lnTo>
                  <a:pt x="3982" y="701"/>
                </a:lnTo>
                <a:lnTo>
                  <a:pt x="3982" y="338"/>
                </a:lnTo>
                <a:lnTo>
                  <a:pt x="3757" y="338"/>
                </a:lnTo>
                <a:lnTo>
                  <a:pt x="3757" y="0"/>
                </a:lnTo>
                <a:lnTo>
                  <a:pt x="4533" y="0"/>
                </a:lnTo>
                <a:lnTo>
                  <a:pt x="4508" y="5764"/>
                </a:lnTo>
                <a:close/>
              </a:path>
            </a:pathLst>
          </a:custGeom>
          <a:solidFill>
            <a:schemeClr val="accent2">
              <a:alpha val="51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M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2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grpSp>
        <p:nvGrpSpPr>
          <p:cNvPr id="170" name="Groupe 427"/>
          <p:cNvGrpSpPr/>
          <p:nvPr/>
        </p:nvGrpSpPr>
        <p:grpSpPr>
          <a:xfrm>
            <a:off x="3849746" y="4247183"/>
            <a:ext cx="2989066" cy="713511"/>
            <a:chOff x="3849746" y="4247183"/>
            <a:chExt cx="2989066" cy="713511"/>
          </a:xfrm>
        </p:grpSpPr>
        <p:grpSp>
          <p:nvGrpSpPr>
            <p:cNvPr id="171" name="Groupe 427"/>
            <p:cNvGrpSpPr/>
            <p:nvPr/>
          </p:nvGrpSpPr>
          <p:grpSpPr>
            <a:xfrm>
              <a:off x="3849746" y="4476529"/>
              <a:ext cx="2989066" cy="484165"/>
              <a:chOff x="3849746" y="4476529"/>
              <a:chExt cx="2989066" cy="484165"/>
            </a:xfrm>
          </p:grpSpPr>
          <p:grpSp>
            <p:nvGrpSpPr>
              <p:cNvPr id="172" name="Groupe 427"/>
              <p:cNvGrpSpPr/>
              <p:nvPr/>
            </p:nvGrpSpPr>
            <p:grpSpPr>
              <a:xfrm>
                <a:off x="3849746" y="4697701"/>
                <a:ext cx="2772000" cy="262993"/>
                <a:chOff x="3849746" y="4697701"/>
                <a:chExt cx="2772000" cy="262993"/>
              </a:xfrm>
            </p:grpSpPr>
            <p:cxnSp>
              <p:nvCxnSpPr>
                <p:cNvPr id="528" name="Connecteur droit 527"/>
                <p:cNvCxnSpPr/>
                <p:nvPr/>
              </p:nvCxnSpPr>
              <p:spPr>
                <a:xfrm>
                  <a:off x="3849746" y="4716062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Connecteur droit 536"/>
                <p:cNvCxnSpPr/>
                <p:nvPr/>
              </p:nvCxnSpPr>
              <p:spPr>
                <a:xfrm>
                  <a:off x="3849746" y="4959106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1" name="Connecteur droit 540"/>
                <p:cNvCxnSpPr/>
                <p:nvPr/>
              </p:nvCxnSpPr>
              <p:spPr>
                <a:xfrm rot="5400000" flipH="1" flipV="1">
                  <a:off x="6486628" y="4822907"/>
                  <a:ext cx="25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8" name="Connecteur droit 557"/>
              <p:cNvCxnSpPr/>
              <p:nvPr/>
            </p:nvCxnSpPr>
            <p:spPr>
              <a:xfrm>
                <a:off x="3849746" y="4487161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Connecteur droit 560"/>
              <p:cNvCxnSpPr/>
              <p:nvPr/>
            </p:nvCxnSpPr>
            <p:spPr>
              <a:xfrm>
                <a:off x="3849746" y="4717505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Connecteur droit 599"/>
              <p:cNvCxnSpPr/>
              <p:nvPr/>
            </p:nvCxnSpPr>
            <p:spPr>
              <a:xfrm rot="5400000" flipH="1" flipV="1">
                <a:off x="6712018" y="4601735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4" name="Connecteur droit 533"/>
            <p:cNvCxnSpPr/>
            <p:nvPr/>
          </p:nvCxnSpPr>
          <p:spPr>
            <a:xfrm>
              <a:off x="3849746" y="4263123"/>
              <a:ext cx="29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Connecteur droit 539"/>
            <p:cNvCxnSpPr/>
            <p:nvPr/>
          </p:nvCxnSpPr>
          <p:spPr>
            <a:xfrm rot="5400000" flipH="1" flipV="1">
              <a:off x="6661735" y="43723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e 535"/>
          <p:cNvGrpSpPr/>
          <p:nvPr/>
        </p:nvGrpSpPr>
        <p:grpSpPr>
          <a:xfrm>
            <a:off x="3858801" y="3794542"/>
            <a:ext cx="2592000" cy="481692"/>
            <a:chOff x="3858801" y="3794542"/>
            <a:chExt cx="2592000" cy="481692"/>
          </a:xfrm>
        </p:grpSpPr>
        <p:grpSp>
          <p:nvGrpSpPr>
            <p:cNvPr id="174" name="Groupe 397"/>
            <p:cNvGrpSpPr/>
            <p:nvPr/>
          </p:nvGrpSpPr>
          <p:grpSpPr>
            <a:xfrm>
              <a:off x="3858801" y="4024234"/>
              <a:ext cx="2592000" cy="252000"/>
              <a:chOff x="3858801" y="4024234"/>
              <a:chExt cx="2592000" cy="252000"/>
            </a:xfrm>
          </p:grpSpPr>
          <p:cxnSp>
            <p:nvCxnSpPr>
              <p:cNvPr id="549" name="Connecteur droit 548"/>
              <p:cNvCxnSpPr/>
              <p:nvPr/>
            </p:nvCxnSpPr>
            <p:spPr>
              <a:xfrm>
                <a:off x="3858801" y="4035020"/>
                <a:ext cx="259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Connecteur droit 551"/>
              <p:cNvCxnSpPr/>
              <p:nvPr/>
            </p:nvCxnSpPr>
            <p:spPr>
              <a:xfrm rot="5400000" flipH="1" flipV="1">
                <a:off x="6313600" y="4149440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1" name="Connecteur droit 520"/>
            <p:cNvCxnSpPr/>
            <p:nvPr/>
          </p:nvCxnSpPr>
          <p:spPr>
            <a:xfrm>
              <a:off x="3862446" y="3805328"/>
              <a:ext cx="22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Connecteur droit 524"/>
            <p:cNvCxnSpPr/>
            <p:nvPr/>
          </p:nvCxnSpPr>
          <p:spPr>
            <a:xfrm rot="5400000" flipH="1" flipV="1">
              <a:off x="6005730" y="391974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Groupe 427"/>
          <p:cNvGrpSpPr/>
          <p:nvPr/>
        </p:nvGrpSpPr>
        <p:grpSpPr>
          <a:xfrm>
            <a:off x="3857684" y="3555316"/>
            <a:ext cx="1836000" cy="252000"/>
            <a:chOff x="3857684" y="3555316"/>
            <a:chExt cx="1836000" cy="252000"/>
          </a:xfrm>
        </p:grpSpPr>
        <p:cxnSp>
          <p:nvCxnSpPr>
            <p:cNvPr id="553" name="Connecteur droit 552"/>
            <p:cNvCxnSpPr/>
            <p:nvPr/>
          </p:nvCxnSpPr>
          <p:spPr>
            <a:xfrm>
              <a:off x="3857684" y="3570377"/>
              <a:ext cx="183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Connecteur droit 555"/>
            <p:cNvCxnSpPr/>
            <p:nvPr/>
          </p:nvCxnSpPr>
          <p:spPr>
            <a:xfrm rot="5400000" flipH="1" flipV="1">
              <a:off x="5551702" y="3680522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e 427"/>
          <p:cNvGrpSpPr/>
          <p:nvPr/>
        </p:nvGrpSpPr>
        <p:grpSpPr>
          <a:xfrm>
            <a:off x="3857686" y="3333535"/>
            <a:ext cx="1620000" cy="252000"/>
            <a:chOff x="3857686" y="3333535"/>
            <a:chExt cx="1620000" cy="252000"/>
          </a:xfrm>
        </p:grpSpPr>
        <p:cxnSp>
          <p:nvCxnSpPr>
            <p:cNvPr id="618" name="Connecteur droit 617"/>
            <p:cNvCxnSpPr/>
            <p:nvPr/>
          </p:nvCxnSpPr>
          <p:spPr>
            <a:xfrm>
              <a:off x="3857686" y="3342454"/>
              <a:ext cx="162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Connecteur droit 620"/>
            <p:cNvCxnSpPr/>
            <p:nvPr/>
          </p:nvCxnSpPr>
          <p:spPr>
            <a:xfrm rot="5400000" flipH="1" flipV="1">
              <a:off x="5350090" y="3458741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oupe 427"/>
          <p:cNvGrpSpPr/>
          <p:nvPr/>
        </p:nvGrpSpPr>
        <p:grpSpPr>
          <a:xfrm>
            <a:off x="3845193" y="3112522"/>
            <a:ext cx="1476000" cy="252000"/>
            <a:chOff x="3845193" y="3112522"/>
            <a:chExt cx="1476000" cy="252000"/>
          </a:xfrm>
        </p:grpSpPr>
        <p:cxnSp>
          <p:nvCxnSpPr>
            <p:cNvPr id="524" name="Connecteur droit 523"/>
            <p:cNvCxnSpPr/>
            <p:nvPr/>
          </p:nvCxnSpPr>
          <p:spPr>
            <a:xfrm>
              <a:off x="3845193" y="3129656"/>
              <a:ext cx="147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Connecteur droit 541"/>
            <p:cNvCxnSpPr/>
            <p:nvPr/>
          </p:nvCxnSpPr>
          <p:spPr>
            <a:xfrm rot="5400000" flipH="1" flipV="1">
              <a:off x="5186574" y="323772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Groupe 427"/>
          <p:cNvGrpSpPr/>
          <p:nvPr/>
        </p:nvGrpSpPr>
        <p:grpSpPr>
          <a:xfrm>
            <a:off x="3845193" y="2883831"/>
            <a:ext cx="1224000" cy="252000"/>
            <a:chOff x="3845193" y="2883831"/>
            <a:chExt cx="1224000" cy="252000"/>
          </a:xfrm>
        </p:grpSpPr>
        <p:cxnSp>
          <p:nvCxnSpPr>
            <p:cNvPr id="559" name="Connecteur droit 558"/>
            <p:cNvCxnSpPr/>
            <p:nvPr/>
          </p:nvCxnSpPr>
          <p:spPr>
            <a:xfrm>
              <a:off x="3845193" y="2894704"/>
              <a:ext cx="122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Connecteur droit 600"/>
            <p:cNvCxnSpPr/>
            <p:nvPr/>
          </p:nvCxnSpPr>
          <p:spPr>
            <a:xfrm rot="5400000" flipH="1" flipV="1">
              <a:off x="4938923" y="3009037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e 547"/>
          <p:cNvGrpSpPr/>
          <p:nvPr/>
        </p:nvGrpSpPr>
        <p:grpSpPr>
          <a:xfrm>
            <a:off x="3845193" y="2661370"/>
            <a:ext cx="828000" cy="252000"/>
            <a:chOff x="3845193" y="2661370"/>
            <a:chExt cx="828000" cy="252000"/>
          </a:xfrm>
        </p:grpSpPr>
        <p:cxnSp>
          <p:nvCxnSpPr>
            <p:cNvPr id="536" name="Connecteur droit 535"/>
            <p:cNvCxnSpPr/>
            <p:nvPr/>
          </p:nvCxnSpPr>
          <p:spPr>
            <a:xfrm>
              <a:off x="3845193" y="2666780"/>
              <a:ext cx="82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Connecteur droit 544"/>
            <p:cNvCxnSpPr/>
            <p:nvPr/>
          </p:nvCxnSpPr>
          <p:spPr>
            <a:xfrm rot="5400000" flipH="1" flipV="1">
              <a:off x="4532102" y="2786576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e 445"/>
          <p:cNvGrpSpPr/>
          <p:nvPr/>
        </p:nvGrpSpPr>
        <p:grpSpPr>
          <a:xfrm>
            <a:off x="3845193" y="2430504"/>
            <a:ext cx="612000" cy="252000"/>
            <a:chOff x="3845193" y="2430504"/>
            <a:chExt cx="612000" cy="252000"/>
          </a:xfrm>
        </p:grpSpPr>
        <p:cxnSp>
          <p:nvCxnSpPr>
            <p:cNvPr id="603" name="Connecteur droit 602"/>
            <p:cNvCxnSpPr/>
            <p:nvPr/>
          </p:nvCxnSpPr>
          <p:spPr>
            <a:xfrm>
              <a:off x="3845193" y="2435214"/>
              <a:ext cx="61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Connecteur droit 605"/>
            <p:cNvCxnSpPr/>
            <p:nvPr/>
          </p:nvCxnSpPr>
          <p:spPr>
            <a:xfrm rot="5400000" flipH="1" flipV="1">
              <a:off x="4323509" y="2555710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7" name="Groupe 619"/>
          <p:cNvGrpSpPr/>
          <p:nvPr/>
        </p:nvGrpSpPr>
        <p:grpSpPr>
          <a:xfrm>
            <a:off x="3849955" y="2195415"/>
            <a:ext cx="540000" cy="252000"/>
            <a:chOff x="3849955" y="2195415"/>
            <a:chExt cx="540000" cy="252000"/>
          </a:xfrm>
        </p:grpSpPr>
        <p:cxnSp>
          <p:nvCxnSpPr>
            <p:cNvPr id="544" name="Connecteur droit 543"/>
            <p:cNvCxnSpPr/>
            <p:nvPr/>
          </p:nvCxnSpPr>
          <p:spPr>
            <a:xfrm>
              <a:off x="3849955" y="2210626"/>
              <a:ext cx="54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" name="Connecteur droit 616"/>
            <p:cNvCxnSpPr/>
            <p:nvPr/>
          </p:nvCxnSpPr>
          <p:spPr>
            <a:xfrm rot="5400000" flipH="1" flipV="1">
              <a:off x="4252071" y="2320621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e 515"/>
          <p:cNvGrpSpPr/>
          <p:nvPr/>
        </p:nvGrpSpPr>
        <p:grpSpPr>
          <a:xfrm>
            <a:off x="3846361" y="1966902"/>
            <a:ext cx="504000" cy="252000"/>
            <a:chOff x="3846361" y="1966902"/>
            <a:chExt cx="504000" cy="252000"/>
          </a:xfrm>
        </p:grpSpPr>
        <p:cxnSp>
          <p:nvCxnSpPr>
            <p:cNvPr id="560" name="Connecteur droit 559"/>
            <p:cNvCxnSpPr/>
            <p:nvPr/>
          </p:nvCxnSpPr>
          <p:spPr>
            <a:xfrm>
              <a:off x="3846361" y="1975674"/>
              <a:ext cx="50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" name="Connecteur droit 618"/>
            <p:cNvCxnSpPr/>
            <p:nvPr/>
          </p:nvCxnSpPr>
          <p:spPr>
            <a:xfrm rot="5400000" flipH="1" flipV="1">
              <a:off x="4223077" y="209210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9" name="Groupe 445"/>
          <p:cNvGrpSpPr/>
          <p:nvPr/>
        </p:nvGrpSpPr>
        <p:grpSpPr>
          <a:xfrm>
            <a:off x="3840431" y="1734217"/>
            <a:ext cx="324000" cy="252000"/>
            <a:chOff x="3840431" y="1734217"/>
            <a:chExt cx="324000" cy="252000"/>
          </a:xfrm>
        </p:grpSpPr>
        <p:cxnSp>
          <p:nvCxnSpPr>
            <p:cNvPr id="548" name="Connecteur droit 547"/>
            <p:cNvCxnSpPr/>
            <p:nvPr/>
          </p:nvCxnSpPr>
          <p:spPr>
            <a:xfrm>
              <a:off x="3840431" y="1748660"/>
              <a:ext cx="32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3" name="Connecteur droit 622"/>
            <p:cNvCxnSpPr/>
            <p:nvPr/>
          </p:nvCxnSpPr>
          <p:spPr>
            <a:xfrm rot="5400000" flipH="1" flipV="1">
              <a:off x="4029401" y="1859423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0" name="Groupe 521"/>
          <p:cNvGrpSpPr/>
          <p:nvPr/>
        </p:nvGrpSpPr>
        <p:grpSpPr>
          <a:xfrm>
            <a:off x="3835292" y="1526342"/>
            <a:ext cx="470714" cy="227374"/>
            <a:chOff x="3835292" y="1526342"/>
            <a:chExt cx="470714" cy="227374"/>
          </a:xfrm>
        </p:grpSpPr>
        <p:cxnSp>
          <p:nvCxnSpPr>
            <p:cNvPr id="555" name="Connecteur droit 554"/>
            <p:cNvCxnSpPr/>
            <p:nvPr/>
          </p:nvCxnSpPr>
          <p:spPr>
            <a:xfrm>
              <a:off x="3838006" y="1541300"/>
              <a:ext cx="4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5" name="Connecteur droit 624"/>
            <p:cNvCxnSpPr/>
            <p:nvPr/>
          </p:nvCxnSpPr>
          <p:spPr>
            <a:xfrm rot="5400000" flipH="1" flipV="1">
              <a:off x="4187852" y="1633548"/>
              <a:ext cx="21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8" name="Connecteur droit 627"/>
            <p:cNvCxnSpPr/>
            <p:nvPr/>
          </p:nvCxnSpPr>
          <p:spPr>
            <a:xfrm>
              <a:off x="3835292" y="1752128"/>
              <a:ext cx="4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6" name="Connecteur droit 545"/>
          <p:cNvCxnSpPr/>
          <p:nvPr/>
        </p:nvCxnSpPr>
        <p:spPr>
          <a:xfrm>
            <a:off x="857224" y="4949836"/>
            <a:ext cx="261114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Connecteur droit 601"/>
          <p:cNvCxnSpPr/>
          <p:nvPr/>
        </p:nvCxnSpPr>
        <p:spPr>
          <a:xfrm flipV="1">
            <a:off x="869924" y="4941898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" name="Connecteur droit 609"/>
          <p:cNvCxnSpPr/>
          <p:nvPr/>
        </p:nvCxnSpPr>
        <p:spPr>
          <a:xfrm>
            <a:off x="752448" y="4713296"/>
            <a:ext cx="2700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1" name="Connecteur droit 610"/>
          <p:cNvCxnSpPr/>
          <p:nvPr/>
        </p:nvCxnSpPr>
        <p:spPr>
          <a:xfrm flipV="1">
            <a:off x="760386" y="4703770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" name="Connecteur droit 612"/>
          <p:cNvCxnSpPr/>
          <p:nvPr/>
        </p:nvCxnSpPr>
        <p:spPr>
          <a:xfrm flipV="1">
            <a:off x="760386" y="4954598"/>
            <a:ext cx="239714" cy="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Connecteur droit 445"/>
          <p:cNvCxnSpPr/>
          <p:nvPr/>
        </p:nvCxnSpPr>
        <p:spPr>
          <a:xfrm>
            <a:off x="655610" y="4500570"/>
            <a:ext cx="280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Connecteur droit 515"/>
          <p:cNvCxnSpPr/>
          <p:nvPr/>
        </p:nvCxnSpPr>
        <p:spPr>
          <a:xfrm flipV="1">
            <a:off x="650670" y="4497839"/>
            <a:ext cx="1588" cy="216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Connecteur droit 537"/>
          <p:cNvCxnSpPr/>
          <p:nvPr/>
        </p:nvCxnSpPr>
        <p:spPr>
          <a:xfrm>
            <a:off x="642910" y="4714884"/>
            <a:ext cx="142876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Connecteur droit 550"/>
          <p:cNvCxnSpPr/>
          <p:nvPr/>
        </p:nvCxnSpPr>
        <p:spPr>
          <a:xfrm>
            <a:off x="617510" y="4278318"/>
            <a:ext cx="2844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Connecteur droit 553"/>
          <p:cNvCxnSpPr/>
          <p:nvPr/>
        </p:nvCxnSpPr>
        <p:spPr>
          <a:xfrm flipV="1">
            <a:off x="625448" y="4256092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Connecteur droit 603"/>
          <p:cNvCxnSpPr/>
          <p:nvPr/>
        </p:nvCxnSpPr>
        <p:spPr>
          <a:xfrm>
            <a:off x="869924" y="4038604"/>
            <a:ext cx="261114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Connecteur droit 604"/>
          <p:cNvCxnSpPr/>
          <p:nvPr/>
        </p:nvCxnSpPr>
        <p:spPr>
          <a:xfrm flipV="1">
            <a:off x="882624" y="4030666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necteur droit 546"/>
          <p:cNvCxnSpPr/>
          <p:nvPr/>
        </p:nvCxnSpPr>
        <p:spPr>
          <a:xfrm>
            <a:off x="1058838" y="3798890"/>
            <a:ext cx="241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Connecteur droit 549"/>
          <p:cNvCxnSpPr/>
          <p:nvPr/>
        </p:nvCxnSpPr>
        <p:spPr>
          <a:xfrm flipV="1">
            <a:off x="1071538" y="3790952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" name="Connecteur droit 606"/>
          <p:cNvCxnSpPr/>
          <p:nvPr/>
        </p:nvCxnSpPr>
        <p:spPr>
          <a:xfrm>
            <a:off x="1597004" y="3571876"/>
            <a:ext cx="190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" name="Connecteur droit 607"/>
          <p:cNvCxnSpPr/>
          <p:nvPr/>
        </p:nvCxnSpPr>
        <p:spPr>
          <a:xfrm flipV="1">
            <a:off x="1641454" y="3563938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9" name="Connecteur droit 608"/>
          <p:cNvCxnSpPr/>
          <p:nvPr/>
        </p:nvCxnSpPr>
        <p:spPr>
          <a:xfrm>
            <a:off x="1571604" y="3353214"/>
            <a:ext cx="190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" name="Connecteur droit 611"/>
          <p:cNvCxnSpPr/>
          <p:nvPr/>
        </p:nvCxnSpPr>
        <p:spPr>
          <a:xfrm flipV="1">
            <a:off x="1584304" y="3334643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" name="Connecteur droit 613"/>
          <p:cNvCxnSpPr/>
          <p:nvPr/>
        </p:nvCxnSpPr>
        <p:spPr>
          <a:xfrm>
            <a:off x="1928794" y="3130548"/>
            <a:ext cx="154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5" name="Connecteur droit 614"/>
          <p:cNvCxnSpPr/>
          <p:nvPr/>
        </p:nvCxnSpPr>
        <p:spPr>
          <a:xfrm flipV="1">
            <a:off x="1941494" y="3122610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" name="Connecteur droit 615"/>
          <p:cNvCxnSpPr/>
          <p:nvPr/>
        </p:nvCxnSpPr>
        <p:spPr>
          <a:xfrm>
            <a:off x="2258820" y="2895596"/>
            <a:ext cx="1224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0" name="Connecteur droit 619"/>
          <p:cNvCxnSpPr/>
          <p:nvPr/>
        </p:nvCxnSpPr>
        <p:spPr>
          <a:xfrm flipV="1">
            <a:off x="2271520" y="2887658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Connecteur droit 621"/>
          <p:cNvCxnSpPr/>
          <p:nvPr/>
        </p:nvCxnSpPr>
        <p:spPr>
          <a:xfrm>
            <a:off x="2643174" y="2655882"/>
            <a:ext cx="82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Connecteur droit 623"/>
          <p:cNvCxnSpPr/>
          <p:nvPr/>
        </p:nvCxnSpPr>
        <p:spPr>
          <a:xfrm flipV="1">
            <a:off x="2655874" y="2647944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Connecteur droit 625"/>
          <p:cNvCxnSpPr/>
          <p:nvPr/>
        </p:nvCxnSpPr>
        <p:spPr>
          <a:xfrm>
            <a:off x="2681274" y="2441568"/>
            <a:ext cx="82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Connecteur droit 626"/>
          <p:cNvCxnSpPr/>
          <p:nvPr/>
        </p:nvCxnSpPr>
        <p:spPr>
          <a:xfrm flipV="1">
            <a:off x="2693974" y="2420930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Connecteur droit 628"/>
          <p:cNvCxnSpPr/>
          <p:nvPr/>
        </p:nvCxnSpPr>
        <p:spPr>
          <a:xfrm>
            <a:off x="2857488" y="2214554"/>
            <a:ext cx="64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Connecteur droit 629"/>
          <p:cNvCxnSpPr/>
          <p:nvPr/>
        </p:nvCxnSpPr>
        <p:spPr>
          <a:xfrm flipV="1">
            <a:off x="2870188" y="2193916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Connecteur droit 630"/>
          <p:cNvCxnSpPr/>
          <p:nvPr/>
        </p:nvCxnSpPr>
        <p:spPr>
          <a:xfrm>
            <a:off x="2882888" y="1987540"/>
            <a:ext cx="64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Connecteur droit 631"/>
          <p:cNvCxnSpPr/>
          <p:nvPr/>
        </p:nvCxnSpPr>
        <p:spPr>
          <a:xfrm flipV="1">
            <a:off x="2895588" y="1979780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necteur droit 632"/>
          <p:cNvCxnSpPr/>
          <p:nvPr/>
        </p:nvCxnSpPr>
        <p:spPr>
          <a:xfrm>
            <a:off x="3130540" y="1747826"/>
            <a:ext cx="360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necteur droit 633"/>
          <p:cNvCxnSpPr/>
          <p:nvPr/>
        </p:nvCxnSpPr>
        <p:spPr>
          <a:xfrm flipV="1">
            <a:off x="3143240" y="1739888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" name="Connecteur droit 634"/>
          <p:cNvCxnSpPr/>
          <p:nvPr/>
        </p:nvCxnSpPr>
        <p:spPr>
          <a:xfrm>
            <a:off x="3000364" y="1525574"/>
            <a:ext cx="46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necteur droit 635"/>
          <p:cNvCxnSpPr/>
          <p:nvPr/>
        </p:nvCxnSpPr>
        <p:spPr>
          <a:xfrm flipV="1">
            <a:off x="3013064" y="1511197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necteur droit 636"/>
          <p:cNvCxnSpPr/>
          <p:nvPr/>
        </p:nvCxnSpPr>
        <p:spPr>
          <a:xfrm>
            <a:off x="3000364" y="1752588"/>
            <a:ext cx="142876" cy="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1" name="Groupe 640"/>
          <p:cNvGrpSpPr/>
          <p:nvPr/>
        </p:nvGrpSpPr>
        <p:grpSpPr>
          <a:xfrm rot="2420342">
            <a:off x="5054737" y="3157217"/>
            <a:ext cx="360363" cy="2065338"/>
            <a:chOff x="2609850" y="1435100"/>
            <a:chExt cx="360363" cy="2065338"/>
          </a:xfrm>
        </p:grpSpPr>
        <p:sp>
          <p:nvSpPr>
            <p:cNvPr id="642" name="Rectangle 2"/>
            <p:cNvSpPr>
              <a:spLocks noChangeArrowheads="1"/>
            </p:cNvSpPr>
            <p:nvPr/>
          </p:nvSpPr>
          <p:spPr bwMode="auto">
            <a:xfrm>
              <a:off x="2609850" y="1435100"/>
              <a:ext cx="120650" cy="16383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  <p:sp>
          <p:nvSpPr>
            <p:cNvPr id="643" name="Rectangle 3"/>
            <p:cNvSpPr>
              <a:spLocks noChangeArrowheads="1"/>
            </p:cNvSpPr>
            <p:nvPr/>
          </p:nvSpPr>
          <p:spPr bwMode="auto">
            <a:xfrm>
              <a:off x="2730500" y="1435100"/>
              <a:ext cx="119063" cy="16383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  <p:sp>
          <p:nvSpPr>
            <p:cNvPr id="644" name="Rectangle 4"/>
            <p:cNvSpPr>
              <a:spLocks noChangeArrowheads="1"/>
            </p:cNvSpPr>
            <p:nvPr/>
          </p:nvSpPr>
          <p:spPr bwMode="auto">
            <a:xfrm>
              <a:off x="2849563" y="1435100"/>
              <a:ext cx="120650" cy="16383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  <p:sp>
          <p:nvSpPr>
            <p:cNvPr id="645" name="AutoShape 5"/>
            <p:cNvSpPr>
              <a:spLocks noChangeArrowheads="1"/>
            </p:cNvSpPr>
            <p:nvPr/>
          </p:nvSpPr>
          <p:spPr bwMode="auto">
            <a:xfrm>
              <a:off x="2609850" y="3073400"/>
              <a:ext cx="360363" cy="20320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  <p:sp>
          <p:nvSpPr>
            <p:cNvPr id="646" name="AutoShape 6"/>
            <p:cNvSpPr>
              <a:spLocks noChangeArrowheads="1"/>
            </p:cNvSpPr>
            <p:nvPr/>
          </p:nvSpPr>
          <p:spPr bwMode="auto">
            <a:xfrm rot="10800000">
              <a:off x="2701925" y="3284538"/>
              <a:ext cx="180975" cy="21590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</p:grpSp>
      <p:grpSp>
        <p:nvGrpSpPr>
          <p:cNvPr id="647" name="Groupe 646"/>
          <p:cNvGrpSpPr/>
          <p:nvPr/>
        </p:nvGrpSpPr>
        <p:grpSpPr>
          <a:xfrm rot="2420342">
            <a:off x="2482971" y="3014341"/>
            <a:ext cx="360363" cy="2065338"/>
            <a:chOff x="2609850" y="1435100"/>
            <a:chExt cx="360363" cy="2065338"/>
          </a:xfrm>
        </p:grpSpPr>
        <p:sp>
          <p:nvSpPr>
            <p:cNvPr id="648" name="Rectangle 2"/>
            <p:cNvSpPr>
              <a:spLocks noChangeArrowheads="1"/>
            </p:cNvSpPr>
            <p:nvPr/>
          </p:nvSpPr>
          <p:spPr bwMode="auto">
            <a:xfrm>
              <a:off x="2609850" y="1435100"/>
              <a:ext cx="120650" cy="16383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  <p:sp>
          <p:nvSpPr>
            <p:cNvPr id="649" name="Rectangle 3"/>
            <p:cNvSpPr>
              <a:spLocks noChangeArrowheads="1"/>
            </p:cNvSpPr>
            <p:nvPr/>
          </p:nvSpPr>
          <p:spPr bwMode="auto">
            <a:xfrm>
              <a:off x="2730500" y="1435100"/>
              <a:ext cx="119063" cy="16383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  <p:sp>
          <p:nvSpPr>
            <p:cNvPr id="650" name="Rectangle 4"/>
            <p:cNvSpPr>
              <a:spLocks noChangeArrowheads="1"/>
            </p:cNvSpPr>
            <p:nvPr/>
          </p:nvSpPr>
          <p:spPr bwMode="auto">
            <a:xfrm>
              <a:off x="2849563" y="1435100"/>
              <a:ext cx="120650" cy="16383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  <p:sp>
          <p:nvSpPr>
            <p:cNvPr id="651" name="AutoShape 5"/>
            <p:cNvSpPr>
              <a:spLocks noChangeArrowheads="1"/>
            </p:cNvSpPr>
            <p:nvPr/>
          </p:nvSpPr>
          <p:spPr bwMode="auto">
            <a:xfrm>
              <a:off x="2609850" y="3073400"/>
              <a:ext cx="360363" cy="20320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  <p:sp>
          <p:nvSpPr>
            <p:cNvPr id="652" name="AutoShape 6"/>
            <p:cNvSpPr>
              <a:spLocks noChangeArrowheads="1"/>
            </p:cNvSpPr>
            <p:nvPr/>
          </p:nvSpPr>
          <p:spPr bwMode="auto">
            <a:xfrm rot="10800000">
              <a:off x="2701925" y="3284538"/>
              <a:ext cx="180975" cy="21590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</p:grpSp>
      <p:sp>
        <p:nvSpPr>
          <p:cNvPr id="522" name="Arrondir un rectangle avec un coin du même côté 521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43" name="Picture 4"/>
          <p:cNvPicPr>
            <a:picLocks noChangeAspect="1" noChangeArrowheads="1"/>
          </p:cNvPicPr>
          <p:nvPr/>
        </p:nvPicPr>
        <p:blipFill>
          <a:blip r:embed="rId4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99" name="Arrondir un rectangle avec un coin du même côté 598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638" name="Arrondir un rectangle avec un coin du même côté 637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639" name="Picture 2"/>
          <p:cNvPicPr>
            <a:picLocks noChangeAspect="1" noChangeArrowheads="1"/>
          </p:cNvPicPr>
          <p:nvPr/>
        </p:nvPicPr>
        <p:blipFill>
          <a:blip r:embed="rId5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40" name="Rectangle 639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653" name="Picture 5"/>
          <p:cNvPicPr>
            <a:picLocks noChangeAspect="1" noChangeArrowheads="1"/>
          </p:cNvPicPr>
          <p:nvPr/>
        </p:nvPicPr>
        <p:blipFill>
          <a:blip r:embed="rId6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54" name="Rectangle 653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655" name="Rectangle 654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3907 -0.00138 C -0.03785 -0.0578 -0.04393 -0.14381 -0.03403 -0.19537 C -0.0316 -0.28716 -0.02882 -0.31167 -0.0323 -0.42335 C -0.03264 -0.4319 -0.03594 -0.44 -0.03733 -0.44832 C -0.03837 -0.45433 -0.0408 -0.46635 -0.0408 -0.46612 C -0.03959 -0.483 -0.04046 -0.49364 -0.03403 -0.50705 C -0.02552 -0.47329 -0.04011 -0.40878 -0.02205 -0.37387 C -0.01927 -0.36185 -0.01546 -0.35237 -0.01372 -0.33988 C -0.01164 -0.29849 -0.00973 -0.25711 -0.00695 -0.21572 C -0.00643 -0.14659 -0.00764 -0.07722 -0.00521 -0.00809 C -0.00504 -0.00531 -0.00191 -0.01156 4.16667E-6 -0.01271 C 0.00156 -0.01364 0.00329 -0.0141 0.00503 -0.01479 C 0.00868 -0.02266 0.01302 -0.02982 0.01684 -0.03745 C 0.01875 -0.05456 0.01892 -0.07098 0.02361 -0.08716 C 0.02448 -0.13688 0.025 -0.1778 0.02864 -0.22474 C 0.02916 -0.23977 0.02899 -0.25503 0.03038 -0.27005 C 0.03073 -0.27306 0.03142 -0.26404 0.03211 -0.26104 C 0.03472 -0.25109 0.0375 -0.24138 0.04062 -0.23167 C 0.04461 -0.21965 0.04843 -0.2074 0.05243 -0.19537 C 0.05625 -0.18358 0.05885 -0.17109 0.06267 -0.1593 C 0.06753 -0.14497 0.07361 -0.13133 0.07795 -0.11653 C 0.0842 -0.09479 0.08854 -0.0756 0.10329 -0.06219 C 0.10885 -0.05156 0.10763 -0.04809 0.11684 -0.04208 C 0.12638 -0.0289 0.14444 -0.02589 0.15746 -0.02173 C 0.16423 -0.01965 0.17795 -0.01711 0.17795 -0.01688 C 0.19079 -0.0215 0.17899 -0.01572 0.19149 -0.02844 C 0.19513 -0.03214 0.19948 -0.03422 0.20329 -0.03745 C 0.21319 -0.05664 0.20017 -0.03399 0.2118 -0.04647 C 0.21562 -0.0504 0.21788 -0.05664 0.22187 -0.06011 C 0.22534 -0.06312 0.22864 -0.06612 0.23211 -0.06913 C 0.23385 -0.07052 0.23715 -0.07352 0.23715 -0.07329 C 0.24166 -0.0504 0.23715 -0.07745 0.23715 -0.02844 C 0.23715 -0.02381 0.23767 -0.03768 0.23888 -0.04208 C 0.23993 -0.04555 0.24218 -0.04809 0.24392 -0.05109 C 0.24895 -0.07029 0.24687 -0.05988 0.24913 -0.08254 C 0.24861 -0.08855 0.24965 -0.09526 0.24739 -0.10057 C 0.24531 -0.1052 0.23715 -0.10959 0.23715 -0.10936 C 0.23003 -0.10751 0.22812 -0.10774 0.22187 -0.10057 C 0.21857 -0.09664 0.2184 -0.09225 0.21684 -0.08716 C 0.21215 -0.07237 0.20816 -0.05757 0.20156 -0.04416 C 0.1993 -0.03445 0.19652 -0.03283 0.19149 -0.02612 C 0.18715 -0.02034 0.18628 -0.01503 0.18125 -0.0104 C 0.16632 0.00301 0.18663 -0.02081 0.17118 -0.0037 C 0.16458 0.0037 0.15902 0.01341 0.15069 0.01665 C 0.14878 0.00255 0.14722 -0.00254 0.15069 -0.01942 C 0.15225 -0.02705 0.16093 -0.03583 0.16423 -0.04208 C 0.17135 -0.05526 0.17743 -0.06612 0.18628 -0.07815 C 0.19236 -0.08647 0.20329 -0.09572 0.20833 -0.1052 C 0.20989 -0.10797 0.21041 -0.11144 0.2118 -0.11422 C 0.21336 -0.11745 0.2151 -0.12023 0.21684 -0.12323 C 0.21718 -0.12439 0.22118 -0.13595 0.21684 -0.13688 C 0.21388 -0.13757 0.21111 -0.13387 0.20833 -0.13225 C 0.19895 -0.11977 0.20225 -0.12508 0.19305 -0.10751 C 0.19184 -0.1052 0.18975 -0.10057 0.18975 -0.10034 C 0.18784 -0.0904 0.18142 -0.07722 0.17621 -0.06913 C 0.1743 -0.06635 0.17152 -0.06497 0.16944 -0.06219 C 0.16805 -0.06034 0.16753 -0.05734 0.16597 -0.05549 C 0.15468 -0.04231 0.14305 -0.03329 0.12864 -0.02844 C 0.12586 -0.02612 0.12343 -0.02266 0.12031 -0.02173 C 0.10069 -0.01641 0.11493 -0.05549 0.11857 -0.06682 C 0.12673 -0.09202 0.13888 -0.11029 0.1559 -0.12555 C 0.15937 -0.14081 0.18055 -0.16277 0.18975 -0.17526 C 0.19253 -0.17919 0.18194 -0.17225 0.17795 -0.17063 C 0.16458 -0.15329 0.14722 -0.14104 0.13385 -0.12323 C 0.12534 -0.1119 0.11857 -0.09849 0.11007 -0.08716 C 0.10503 -0.0615 0.11198 -0.09318 0.10503 -0.07121 C 0.09479 -0.03861 0.08732 -0.01965 0.0592 -0.01271 C 0.05034 -0.01641 0.05173 -0.0252 0.04913 -0.03745 C 0.04965 -0.04948 0.04895 -0.06173 0.05069 -0.07352 C 0.05173 -0.08 0.06284 -0.10844 0.06597 -0.11422 C 0.07066 -0.13271 0.07916 -0.1452 0.08975 -0.1593 C 0.09201 -0.16231 0.0927 -0.16716 0.09479 -0.17063 C 0.10208 -0.18289 0.10798 -0.18936 0.1118 -0.20439 C 0.10954 -0.21618 0.10573 -0.22751 0.10156 -0.23838 C 0.09774 -0.25965 0.10156 -0.25202 0.09305 -0.26312 C 0.08784 -0.27745 0.08819 -0.27768 0.07621 -0.27445 C 0.07361 -0.27237 0.06319 -0.26474 0.06093 -0.26104 C 0.05816 -0.25664 0.05816 -0.24994 0.0559 -0.24508 C 0.05382 -0.24046 0.05034 -0.23676 0.04913 -0.23167 C 0.04496 -0.21549 0.04757 -0.22196 0.04236 -0.21133 C 0.04045 -0.19167 0.0375 -0.17109 0.03211 -0.1526 C 0.03038 -0.14635 0.0276 -0.14057 0.02534 -0.13456 C 0.02413 -0.13156 0.02187 -0.12555 0.02187 -0.12531 C 0.02031 -0.11676 0.01718 -0.11121 0.0151 -0.10289 C 0.01388 -0.0978 0.01371 -0.09202 0.0118 -0.08716 C 0.01007 -0.083 0.00729 -0.07953 0.00503 -0.07583 C 4.16667E-6 -0.04971 0.00694 -0.08185 4.16667E-6 -0.06011 C -0.00417 -0.04716 -0.00677 -0.03283 -0.01025 -0.01942 C -0.01493 -0.03768 -0.01233 -0.05248 -0.01025 -0.07121 C -0.00886 -0.10728 -0.0066 -0.14543 0.00329 -0.17988 C 0.00763 -0.21364 0.02326 -0.24323 0.04739 -0.25641 C 0.0526 -0.26335 0.05798 -0.26913 0.06423 -0.27445 C 0.07118 -0.28809 0.07517 -0.28971 0.06944 -0.30844 C 0.06875 -0.31075 0.06597 -0.31005 0.06423 -0.31052 C 0.06145 -0.31144 0.05868 -0.31214 0.0559 -0.31283 C 0.04184 -0.31214 0.0276 -0.31167 0.01354 -0.31052 C 0.0085 -0.31005 0.00243 -0.30427 -0.00174 -0.30844 C -0.00487 -0.31167 -0.00105 -0.31907 4.16667E-6 -0.32416 C 0.00173 -0.33294 0.01076 -0.34635 0.01354 -0.35121 C 0.01475 -0.35329 0.0177 -0.3556 0.01684 -0.35792 C 0.01597 -0.36 0.01354 -0.35653 0.0118 -0.35583 C 0.00555 -0.35005 0.00208 -0.34797 -0.00521 -0.35121 C -0.00625 -0.35422 -0.01268 -0.36901 -0.01372 -0.37595 C -0.01511 -0.38427 -0.01702 -0.40092 -0.01702 -0.40069 C -0.0165 -0.43098 -0.01528 -0.46104 -0.01528 -0.49109 C -0.01528 -0.49641 -0.01441 -0.50289 -0.01702 -0.50705 C -0.01858 -0.50936 -0.02605 -0.50474 -0.02379 -0.50474 C -0.02084 -0.50474 -0.01233 -0.50705 -0.01528 -0.50705 C -0.02379 -0.50705 -0.0323 -0.50543 -0.0408 -0.50474 C -0.03889 -0.48439 -0.03559 -0.47029 -0.02726 -0.45271 C -0.02605 -0.4467 -0.02587 -0.44023 -0.02379 -0.43468 C -0.02153 -0.42867 -0.01702 -0.41664 -0.01702 -0.41641 C -0.01563 -0.4074 -0.01372 -0.39861 -0.01198 -0.38959 C -0.01059 -0.36716 -0.01007 -0.35075 4.16667E-6 -0.33318 C 0.00382 -0.31468 0.00694 -0.30057 0.00833 -0.28115 C 0.00781 -0.23537 0.00781 -0.18936 0.00677 -0.14358 C 0.00607 -0.11121 -0.00348 -0.07861 -0.00695 -0.04647 C -0.00643 -0.03884 -0.00799 -0.03052 -0.00521 -0.02381 C -0.00382 -0.02034 0.00034 -0.02196 0.00329 -0.02173 C 0.02586 -0.02034 0.04861 -0.02011 0.07118 -0.01942 C 0.09236 -0.01456 0.11406 -0.01063 0.13559 -0.00809 C 0.14566 -0.00693 0.1559 -0.0067 0.16597 -0.00578 C 0.1717 -0.00531 0.18871 -0.00323 0.18298 -0.0037 C 0.15277 -0.00555 0.12291 -0.00809 0.09305 -0.01271 C 0.07795 -0.01826 0.06458 -0.0215 0.04913 -0.02381 C 0.04079 -0.02751 0.03385 -0.03075 0.02534 -0.03306 C 0.02274 -0.043 0.02691 -0.0504 0.03211 -0.0578 C 0.03802 -0.06635 0.04444 -0.07422 0.05069 -0.08254 C 0.06024 -0.09526 0.07204 -0.10335 0.07951 -0.11861 C 0.07847 -0.14312 0.08055 -0.15329 0.07118 -0.17063 C 0.06545 -0.18127 0.06649 -0.17318 0.06267 -0.18427 C 0.06128 -0.18867 0.0592 -0.19768 0.0592 -0.19745 C 0.05972 -0.20555 0.05902 -0.21318 0.06093 -0.22034 C 0.0625 -0.22635 0.06562 -0.23237 0.06944 -0.23607 C 0.0717 -0.23838 0.075 -0.23953 0.07621 -0.24277 C 0.07708 -0.24485 0.07291 -0.24138 0.07118 -0.24069 C 0.06215 -0.23075 0.05364 -0.2178 0.04392 -0.20901 C 0.03559 -0.20162 0.02569 -0.19907 0.01684 -0.19329 C 0.01093 -0.18543 0.00555 -0.18057 -0.00174 -0.17526 C -0.00625 -0.17202 -0.01528 -0.16647 -0.01528 -0.16601 C -0.01806 -0.16693 -0.02153 -0.16601 -0.02379 -0.16832 C -0.02709 -0.17156 -0.0283 -0.17734 -0.03056 -0.18196 C -0.03455 -0.19005 -0.03837 -0.19514 -0.0408 -0.20439 C -0.03768 -0.22913 -0.02587 -0.24601 -0.00695 -0.25179 C 0.0125 -0.26474 0.03385 -0.26728 0.05243 -0.28346 C 0.05347 -0.28763 0.06041 -0.30844 0.05416 -0.31283 C 0.04722 -0.31768 0.03836 -0.31445 0.03038 -0.31514 C 0.02986 -0.32254 0.03177 -0.33133 0.02864 -0.33757 C 0.02708 -0.34081 0.02309 -0.33641 0.02031 -0.33549 C 0.01093 -0.33202 0.0026 -0.3267 -0.00695 -0.32416 C -0.01546 -0.3415 -0.00348 -0.38127 -0.00348 -0.40092 C -0.00348 -0.40323 -0.00469 -0.39653 -0.00521 -0.39422 C -0.00695 -0.38589 -0.00868 -0.37757 -0.01025 -0.36925 C -0.0132 -0.35375 -0.01407 -0.33757 -0.01528 -0.32185 C -0.01407 -0.25456 -0.01164 -0.20878 -0.00174 -0.14589 C 0.00017 -0.1193 0.00104 -0.09109 0.01007 -0.06682 C 0.01128 -0.06335 0.01354 -0.06104 0.0151 -0.0578 C 0.01649 -0.05503 0.01684 -0.05109 0.01857 -0.04878 C 0.02204 -0.04416 0.03038 -0.03745 0.03038 -0.03722 C 0.05781 -0.04046 0.08628 -0.04115 0.11354 -0.04647 C 0.12795 -0.05318 0.12013 -0.05179 0.13715 -0.04878 C 0.1559 -0.03237 0.14323 -0.03953 0.17795 -0.04208 C 0.19774 -0.05017 0.21007 -0.05179 0.23211 -0.05318 C 0.24722 -0.06844 0.24097 -0.06266 0.25069 -0.07121 C 0.25382 -0.05896 0.2493 -0.03745 0.24392 -0.02612 C 0.2427 -0.02335 0.24027 -0.02196 0.23888 -0.01942 C 0.23645 -0.01503 0.23211 -0.00578 0.23211 -0.00555 C 0.22031 -0.00647 0.20781 -0.00346 0.19652 -0.00809 C 0.19305 -0.00948 0.19427 -0.01711 0.19305 -0.02173 C 0.1901 -0.03237 0.18802 -0.04208 0.18628 -0.05318 C 0.18576 -0.07121 0.18472 -0.08948 0.18472 -0.10751 C 0.18472 -0.11491 0.18402 -0.123 0.18628 -0.12994 C 0.18767 -0.13387 0.19479 -0.13248 0.19479 -0.13688 C 0.19479 -0.14011 0.18211 -0.12855 0.18125 -0.12786 C 0.17448 -0.12138 0.16718 -0.11491 0.16093 -0.10751 C 0.15798 -0.10404 0.15573 -0.09919 0.15243 -0.09618 C 0.14948 -0.09364 0.14236 -0.09156 0.14236 -0.09133 C 0.13611 -0.08323 0.13194 -0.07953 0.12361 -0.07583 C 0.11701 -0.08901 0.11857 -0.09803 0.12361 -0.1119 C 0.12482 -0.12208 0.125 -0.12555 0.12708 -0.13456 C 0.12812 -0.13896 0.13038 -0.14797 0.13038 -0.14774 C 0.12621 -0.16208 0.12013 -0.17156 0.10833 -0.17526 C 0.10173 -0.17734 0.08802 -0.17988 0.08802 -0.17942 C 0.08628 -0.18127 0.08316 -0.1815 0.08298 -0.18427 C 0.08159 -0.20046 0.08177 -0.22774 0.09149 -0.24069 C 0.09323 -0.24809 0.1 -0.26104 0.1 -0.26081 C 0.08541 -0.27977 0.0684 -0.2615 0.05243 -0.2541 C 0.05034 -0.26219 0.04948 -0.27953 0.05416 -0.28578 C 0.05694 -0.28948 0.06423 -0.29479 0.06423 -0.29456 C 0.05885 -0.31792 0.06736 -0.28901 0.02864 -0.30381 C 0.02586 -0.30497 0.02777 -0.31144 0.02708 -0.31514 C 0.02673 -0.31745 0.02586 -0.31953 0.02534 -0.32185 C 0.02274 -0.33341 0.01892 -0.34335 0.0118 -0.35121 C 0.00329 -0.36092 -0.00851 -0.35884 -0.01875 -0.36254 C -0.02223 -0.3637 -0.02882 -0.36693 -0.02882 -0.3667 C -0.03993 -0.36462 -0.04098 -0.36462 -0.0441 -0.35121 C -0.04358 -0.3304 -0.04879 -0.29641 -0.03577 -0.27907 C -0.03039 -0.25803 -0.03299 -0.27005 -0.02882 -0.24277 C -0.02813 -0.23838 -0.02848 -0.23352 -0.02726 -0.22936 C -0.02552 -0.22312 -0.02049 -0.21133 -0.02049 -0.21109 C -0.01493 -0.17526 -0.01841 -0.13757 -0.03403 -0.10751 C -0.03941 -0.08 -0.03282 -0.01618 -0.0323 0.00532 C -0.01216 0.00301 0.00746 -0.00138 0.02708 -0.00809 C 0.0434 -0.0074 0.05989 -0.00855 0.07621 -0.00578 C 0.07795 -0.00555 0.07621 0.0007 0.07795 0.00093 C 0.08524 0.00232 0.0927 -0.00069 0.1 -0.00138 C 0.1085 -0.00878 0.11823 -0.01248 0.12708 -0.01942 C 0.14132 -0.04485 0.12274 -0.01433 0.13888 -0.03306 C 0.15798 -0.05503 0.13229 -0.03214 0.14913 -0.04647 C 0.15902 -0.06659 0.14409 -0.03676 0.15746 -0.06219 C 0.15972 -0.06659 0.16423 -0.07583 0.16423 -0.0756 C 0.16666 -0.09202 0.16649 -0.10451 0.1559 -0.11422 C 0.15364 -0.11884 0.15138 -0.12323 0.14913 -0.12786 C 0.14739 -0.13156 0.1434 -0.13202 0.14062 -0.13456 C 0.1302 -0.14427 0.12048 -0.15399 0.10833 -0.1593 C 0.10173 -0.17109 0.09583 -0.17479 0.08628 -0.17988 C 0.07204 -0.18682 0.05677 -0.19607 0.04392 -0.2067 C 0.03802 -0.21919 0.03958 -0.23283 0.04566 -0.24508 C 0.04895 -0.26242 0.04826 -0.27237 0.05069 -0.23838 C 0.05 -0.21225 0.06406 -0.1637 0.03715 -0.17988 C 0.0335 -0.18173 0.03194 -0.18797 0.02864 -0.19098 C 0.0276 -0.19399 0.02673 -0.19722 0.02534 -0.2 C 0.02395 -0.20323 0.02152 -0.20578 0.02031 -0.20901 C 0.00677 -0.24531 0.02882 -0.19907 0.01007 -0.23607 C 0.0059 -0.2578 0.00729 -0.24716 0.01007 -0.28809 C 0.01059 -0.29526 0.01302 -0.29503 0.0151 -0.3015 C 0.01979 -0.31583 0.01857 -0.32462 0.01857 -0.29942 " pathEditMode="relative" rAng="0" ptsTypes="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17" dur="10000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00" y="-245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200"/>
                            </p:stCondLst>
                            <p:childTnLst>
                              <p:par>
                                <p:cTn id="22" presetID="48" presetClass="exit" presetSubtype="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6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0" presetClass="path" presetSubtype="0" accel="50000" decel="5000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0.06684 0.07191 C 0.06597 0.0155 0.07083 -0.07052 0.06284 -0.12208 C 0.06093 -0.21387 0.05868 -0.23838 0.06145 -0.35005 C 0.06163 -0.35861 0.06441 -0.3667 0.06545 -0.37502 C 0.06632 -0.38104 0.06823 -0.39306 0.06823 -0.39283 C 0.06736 -0.40971 0.06805 -0.42034 0.06284 -0.43375 C 0.0559 -0.4 0.0677 -0.33549 0.05312 -0.30057 C 0.05086 -0.28855 0.04791 -0.27907 0.04652 -0.26659 C 0.04479 -0.2252 0.04323 -0.18381 0.04097 -0.14242 C 0.04062 -0.07329 0.04149 -0.00393 0.03958 0.06521 C 0.03941 0.06798 0.03698 0.06174 0.03541 0.06058 C 0.0342 0.05966 0.03281 0.05919 0.03125 0.0585 C 0.02829 0.05064 0.02482 0.04347 0.02187 0.03584 C 0.02031 0.01873 0.02013 0.00232 0.01632 -0.01387 C 0.01562 -0.06358 0.01527 -0.1045 0.01232 -0.15144 C 0.0118 -0.16647 0.01198 -0.18173 0.01093 -0.19676 C 0.01059 -0.19976 0.01007 -0.19075 0.00954 -0.18774 C 0.00729 -0.1778 0.0052 -0.16809 0.0026 -0.15838 C -0.00052 -0.14635 -0.00365 -0.1341 -0.00695 -0.12208 C -0.01007 -0.11028 -0.01216 -0.0978 -0.01511 -0.08601 C -0.0191 -0.07167 -0.02396 -0.05803 -0.02743 -0.04323 C -0.03247 -0.0215 -0.03612 -0.00231 -0.04792 0.0111 C -0.05243 0.02174 -0.05139 0.02521 -0.05886 0.03122 C -0.0665 0.0444 -0.08108 0.0474 -0.09167 0.05156 C -0.09705 0.05365 -0.10816 0.05619 -0.10816 0.05642 C -0.11858 0.0518 -0.10903 0.05758 -0.1191 0.04486 C -0.12205 0.04116 -0.12552 0.03908 -0.12865 0.03584 C -0.13646 0.01665 -0.12605 0.03931 -0.13525 0.02682 C -0.13837 0.02289 -0.14028 0.01665 -0.14341 0.01318 C -0.14618 0.01018 -0.14896 0.00717 -0.15174 0.00417 C -0.15313 0.00278 -0.15573 -0.00023 -0.15573 -4.16185E-6 C -0.15938 0.02289 -0.15573 -0.00416 -0.15573 0.04486 C -0.15573 0.04948 -0.15608 0.03561 -0.15712 0.03122 C -0.15799 0.02775 -0.15973 0.02521 -0.16129 0.0222 C -0.16528 0.00301 -0.16355 0.01341 -0.16546 -0.00924 C -0.16493 -0.01526 -0.1658 -0.02196 -0.16407 -0.02728 C -0.16233 -0.0319 -0.15573 -0.0363 -0.15573 -0.03607 C -0.15 -0.03422 -0.14844 -0.03445 -0.14341 -0.02728 C -0.1408 -0.02335 -0.14063 -0.01896 -0.13941 -0.01387 C -0.13559 0.00093 -0.13247 0.01573 -0.12726 0.02914 C -0.12535 0.03885 -0.12309 0.04047 -0.1191 0.04717 C -0.11563 0.05295 -0.11493 0.05827 -0.11077 0.06289 C -0.09879 0.0763 -0.11511 0.05249 -0.10278 0.0696 C -0.0974 0.077 -0.09289 0.08671 -0.08612 0.08995 C -0.08455 0.07584 -0.08334 0.07076 -0.08612 0.05388 C -0.0875 0.04625 -0.09445 0.03746 -0.09705 0.03122 C -0.10278 0.01804 -0.10782 0.00717 -0.11493 -0.00485 C -0.1198 -0.01318 -0.12865 -0.02242 -0.13264 -0.0319 C -0.13386 -0.03468 -0.13421 -0.03815 -0.13525 -0.04092 C -0.13664 -0.04416 -0.13802 -0.04693 -0.13941 -0.05017 C -0.13959 -0.05109 -0.14289 -0.06265 -0.13941 -0.06358 C -0.13698 -0.06427 -0.13473 -0.06057 -0.13264 -0.05896 C -0.12518 -0.04647 -0.12778 -0.05179 -0.12032 -0.03422 C -0.11945 -0.0319 -0.11771 -0.02728 -0.11771 -0.02705 C -0.11615 -0.01711 -0.11094 -0.00393 -0.10677 0.00417 C -0.10521 0.00694 -0.10296 0.00833 -0.10122 0.0111 C -0.10018 0.01295 -0.09983 0.01596 -0.09844 0.01781 C -0.08941 0.03099 -0.08004 0.04 -0.06841 0.04486 C -0.06615 0.04717 -0.06424 0.05064 -0.06164 0.05156 C -0.04584 0.05688 -0.0573 0.01781 -0.06025 0.00648 C -0.06684 -0.01872 -0.07657 -0.03699 -0.09046 -0.05225 C -0.09323 -0.06751 -0.11025 -0.08948 -0.11771 -0.10196 C -0.11997 -0.10589 -0.11146 -0.09896 -0.10816 -0.09734 C -0.0974 -0.08 -0.08334 -0.06774 -0.07257 -0.05017 C -0.0658 -0.03861 -0.06025 -0.0252 -0.05348 -0.01387 C -0.04931 0.0118 -0.05487 -0.01988 -0.04931 0.00209 C -0.04115 0.03469 -0.03507 0.05365 -0.01233 0.06058 C -0.00521 0.05688 -0.00643 0.0481 -0.00417 0.03584 C -0.00469 0.02382 -0.00417 0.01156 -0.00556 -0.00023 C -0.00643 -0.0067 -0.01528 -0.03514 -0.01789 -0.04092 C -0.02153 -0.05942 -0.02848 -0.0719 -0.03698 -0.08601 C -0.03889 -0.08901 -0.03941 -0.09387 -0.04115 -0.09734 C -0.04688 -0.10959 -0.05174 -0.11607 -0.05487 -0.13109 C -0.05296 -0.14289 -0.04983 -0.15422 -0.04653 -0.16508 C -0.04341 -0.18635 -0.04653 -0.17872 -0.03976 -0.18982 C -0.03542 -0.20416 -0.03577 -0.20439 -0.02605 -0.20115 C -0.02396 -0.19907 -0.01563 -0.19144 -0.01372 -0.18774 C -0.01146 -0.18335 -0.01146 -0.17664 -0.00973 -0.17179 C -0.00799 -0.16716 -0.00521 -0.16346 -0.00417 -0.15838 C -0.00087 -0.14219 -0.00296 -0.14867 0.00121 -0.13803 C 0.00277 -0.11838 0.0052 -0.0978 0.00954 -0.0793 C 0.01093 -0.07306 0.01319 -0.06728 0.01493 -0.06127 C 0.01597 -0.05826 0.0177 -0.05225 0.0177 -0.05202 C 0.01892 -0.04346 0.02152 -0.03791 0.02326 -0.02959 C 0.02413 -0.0245 0.0243 -0.01872 0.02586 -0.01387 C 0.02725 -0.00971 0.02951 -0.00624 0.03125 -0.00254 C 0.03541 0.02359 0.02986 -0.00855 0.03541 0.01318 C 0.03871 0.02613 0.04079 0.04047 0.04357 0.05388 C 0.04739 0.03561 0.04531 0.02081 0.04357 0.00209 C 0.04253 -0.03398 0.04062 -0.07213 0.03281 -0.10659 C 0.02916 -0.14034 0.01666 -0.16994 -0.00278 -0.18312 C -0.00712 -0.19005 -0.01146 -0.19583 -0.0165 -0.20115 C -0.02205 -0.21479 -0.02518 -0.21641 -0.02066 -0.23514 C -0.02014 -0.23745 -0.01789 -0.23676 -0.0165 -0.23722 C -0.01424 -0.23815 -0.01198 -0.23884 -0.00973 -0.23953 C 0.00156 -0.23884 0.01319 -0.23838 0.02448 -0.23722 C 0.02847 -0.23676 0.0335 -0.23098 0.0368 -0.23514 C 0.03923 -0.23838 0.03628 -0.24578 0.03541 -0.25086 C 0.03402 -0.25965 0.02673 -0.27306 0.02448 -0.27791 C 0.02343 -0.28 0.02118 -0.28231 0.02187 -0.28462 C 0.02257 -0.2867 0.02448 -0.28323 0.02586 -0.28254 C 0.0309 -0.27676 0.03368 -0.27468 0.03958 -0.27791 C 0.04045 -0.28092 0.04566 -0.29572 0.04652 -0.30265 C 0.04757 -0.31098 0.04913 -0.32763 0.04913 -0.32739 C 0.04861 -0.35768 0.04774 -0.38774 0.04774 -0.4178 C 0.04774 -0.42312 0.04704 -0.42959 0.04913 -0.43375 C 0.05034 -0.43607 0.05642 -0.43144 0.05451 -0.43144 C 0.05225 -0.43144 0.04531 -0.43375 0.04774 -0.43375 C 0.05451 -0.43375 0.06145 -0.43213 0.06823 -0.43144 C 0.06684 -0.41109 0.06406 -0.39699 0.05729 -0.37942 C 0.05642 -0.37341 0.05625 -0.36693 0.05451 -0.36138 C 0.05277 -0.35537 0.04913 -0.34335 0.04913 -0.34312 C 0.04791 -0.3341 0.04652 -0.32531 0.04496 -0.3163 C 0.04392 -0.29387 0.04357 -0.27745 0.03541 -0.25988 C 0.03229 -0.24138 0.02986 -0.22728 0.02864 -0.20786 C 0.02916 -0.16208 0.02916 -0.11607 0.02986 -0.07028 C 0.03055 -0.03791 0.03819 -0.00531 0.04097 0.02682 C 0.04062 0.03446 0.04184 0.04278 0.03958 0.04948 C 0.03854 0.05295 0.03507 0.05133 0.03281 0.05156 C 0.01458 0.05295 -0.00382 0.05318 -0.02205 0.05388 C -0.03907 0.05873 -0.0566 0.06266 -0.07396 0.06521 C -0.08212 0.06636 -0.09046 0.06659 -0.09844 0.06752 C -0.10313 0.06798 -0.11684 0.07006 -0.11216 0.0696 C -0.08785 0.06775 -0.06372 0.06521 -0.03976 0.06058 C -0.02743 0.05503 -0.01667 0.0518 -0.00417 0.04948 C 0.00243 0.04578 0.00816 0.04255 0.01493 0.04024 C 0.01701 0.03029 0.01371 0.02289 0.00954 0.0155 C 0.00468 0.00694 -0.00052 -0.00092 -0.00556 -0.00924 C -0.0132 -0.02196 -0.02275 -0.03005 -0.02882 -0.04531 C -0.02796 -0.06982 -0.02952 -0.08 -0.02205 -0.09734 C -0.01737 -0.10797 -0.01823 -0.09988 -0.01511 -0.11098 C -0.01407 -0.11537 -0.01233 -0.12439 -0.01233 -0.12416 C -0.01285 -0.13225 -0.01216 -0.13988 -0.01372 -0.14705 C -0.01511 -0.15306 -0.01754 -0.15907 -0.02066 -0.16277 C -0.0224 -0.16508 -0.02518 -0.16624 -0.02605 -0.16948 C -0.02674 -0.17156 -0.02344 -0.16809 -0.02205 -0.16739 C -0.01476 -0.15745 -0.00782 -0.1445 4.16667E-6 -0.13572 C 0.00659 -0.12832 0.01458 -0.12578 0.02187 -0.12 C 0.02656 -0.11213 0.0309 -0.10728 0.0368 -0.10196 C 0.04045 -0.09872 0.04774 -0.09318 0.04774 -0.09271 C 0.05 -0.09364 0.05277 -0.09271 0.05451 -0.09502 C 0.05729 -0.09826 0.05816 -0.10404 0.06007 -0.10867 C 0.06319 -0.11676 0.06632 -0.12185 0.06823 -0.13109 C 0.06579 -0.15583 0.05625 -0.17271 0.04097 -0.17849 C 0.02534 -0.19144 0.00816 -0.19398 -0.00695 -0.21017 C -0.00782 -0.21433 -0.01337 -0.23514 -0.00834 -0.23953 C -0.00278 -0.24439 0.00451 -0.24115 0.01093 -0.24185 C 0.01128 -0.24924 0.00972 -0.25803 0.01232 -0.26427 C 0.01354 -0.26751 0.01684 -0.26312 0.01892 -0.26219 C 0.02656 -0.25872 0.03333 -0.25341 0.04097 -0.25086 C 0.04791 -0.2682 0.03819 -0.30797 0.03819 -0.32763 C 0.03819 -0.32994 0.03923 -0.32323 0.03958 -0.32092 C 0.04097 -0.3126 0.04236 -0.30427 0.04357 -0.29595 C 0.046 -0.28046 0.0467 -0.26427 0.04774 -0.24855 C 0.0467 -0.18127 0.04479 -0.13549 0.0368 -0.0726 C 0.03524 -0.04601 0.03454 -0.0178 0.02725 0.00648 C 0.02621 0.00995 0.02448 0.01226 0.02326 0.0155 C 0.02204 0.01827 0.02187 0.0222 0.02048 0.02451 C 0.01753 0.02914 0.01093 0.03584 0.01093 0.03607 C -0.01129 0.03284 -0.03421 0.03214 -0.05625 0.02682 C -0.06789 0.02012 -0.06146 0.02151 -0.07518 0.02451 C -0.09046 0.04093 -0.08021 0.03376 -0.10816 0.03122 C -0.12414 0.02313 -0.13386 0.02151 -0.15174 0.02012 C -0.16389 0.00486 -0.15886 0.01064 -0.16667 0.00209 C -0.1691 0.01434 -0.16563 0.03584 -0.16129 0.04717 C -0.16025 0.04995 -0.15834 0.05133 -0.15712 0.05388 C -0.15521 0.05827 -0.15174 0.06752 -0.15174 0.06775 C -0.14219 0.06682 -0.1323 0.06983 -0.12309 0.06521 C -0.12032 0.06382 -0.12136 0.05619 -0.12032 0.05156 C -0.11789 0.04093 -0.11632 0.03122 -0.11493 0.02012 C -0.11441 0.00209 -0.11355 -0.01618 -0.11355 -0.03422 C -0.11355 -0.04161 -0.11302 -0.04971 -0.11493 -0.05687 C -0.11598 -0.06057 -0.12171 -0.05919 -0.12171 -0.06358 C -0.12171 -0.06682 -0.11146 -0.05526 -0.11077 -0.05456 C -0.10539 -0.04809 -0.09948 -0.04161 -0.09445 -0.03422 C -0.09202 -0.03075 -0.09028 -0.02589 -0.0875 -0.02289 C -0.08525 -0.02034 -0.07952 -0.01826 -0.07952 -0.01803 C -0.07448 -0.00994 -0.07101 -0.00624 -0.06441 -0.00254 C -0.05903 -0.01572 -0.06025 -0.02474 -0.06441 -0.03861 C -0.06528 -0.04878 -0.06546 -0.05225 -0.06719 -0.06127 C -0.06789 -0.06566 -0.0698 -0.07468 -0.0698 -0.07445 C -0.0665 -0.08878 -0.06146 -0.09826 -0.05209 -0.10196 C -0.04671 -0.10404 -0.03559 -0.10659 -0.03559 -0.10612 C -0.03421 -0.10797 -0.03177 -0.1082 -0.0316 -0.11098 C -0.03039 -0.12716 -0.03056 -0.15445 -0.03837 -0.16739 C -0.03976 -0.17479 -0.04532 -0.18774 -0.04532 -0.18751 C -0.03351 -0.20647 -0.0198 -0.1882 -0.00695 -0.18081 C -0.00521 -0.1889 -0.00452 -0.20624 -0.00834 -0.21248 C -0.01059 -0.21618 -0.0165 -0.2215 -0.0165 -0.22127 C -0.01216 -0.24462 -0.01893 -0.21572 0.01232 -0.23052 C 0.01458 -0.23167 0.01302 -0.23815 0.01354 -0.24185 C 0.01388 -0.24416 0.01458 -0.24624 0.01493 -0.24855 C 0.01701 -0.26011 0.02013 -0.27005 0.02586 -0.27791 C 0.03281 -0.28763 0.04218 -0.28554 0.05052 -0.28924 C 0.05329 -0.2904 0.05868 -0.29364 0.05868 -0.29341 C 0.06753 -0.29133 0.0684 -0.29133 0.071 -0.27791 C 0.07048 -0.25711 0.07482 -0.22312 0.06423 -0.20578 C 0.05989 -0.18474 0.06198 -0.19676 0.05868 -0.16948 C 0.05816 -0.16508 0.05833 -0.16023 0.05729 -0.15607 C 0.0559 -0.14982 0.05191 -0.13803 0.05191 -0.1378 C 0.04739 -0.10196 0.05017 -0.06427 0.06284 -0.03422 C 0.06718 -0.0067 0.0618 0.05711 0.06145 0.07862 C 0.04513 0.0763 0.02934 0.07191 0.01354 0.06521 C 0.00034 0.0659 -0.01285 0.06474 -0.02605 0.06752 C -0.02743 0.06775 -0.02605 0.07399 -0.02743 0.07422 C -0.03334 0.07561 -0.03941 0.07261 -0.04532 0.07191 C -0.05209 0.06451 -0.06007 0.06081 -0.06719 0.05388 C -0.07865 0.02844 -0.06355 0.05896 -0.07657 0.04024 C -0.09202 0.01827 -0.07136 0.04116 -0.0849 0.02682 C -0.09289 0.00671 -0.08091 0.03654 -0.09167 0.0111 C -0.09341 0.00671 -0.09705 -0.00254 -0.09705 -0.00231 C -0.09914 -0.01872 -0.09896 -0.03121 -0.09046 -0.04092 C -0.08855 -0.04554 -0.08681 -0.05017 -0.0849 -0.05456 C -0.08351 -0.05826 -0.08021 -0.05872 -0.07813 -0.06127 C -0.06962 -0.07098 -0.06181 -0.08069 -0.05209 -0.08601 C -0.04671 -0.0978 -0.04184 -0.1015 -0.03421 -0.10659 C -0.02275 -0.11352 -0.01042 -0.12277 4.16667E-6 -0.13341 C 0.00468 -0.14589 0.00347 -0.15953 -0.00139 -0.17179 C -0.00417 -0.18913 -0.00348 -0.19907 -0.00556 -0.16508 C -0.00487 -0.13896 -0.01632 -0.0904 0.00538 -0.10659 C 0.00833 -0.10844 0.00954 -0.11468 0.01232 -0.11768 C 0.01319 -0.12069 0.01388 -0.12393 0.01493 -0.1267 C 0.01614 -0.12994 0.01805 -0.13248 0.01892 -0.13572 C 0.02986 -0.17202 0.01215 -0.12578 0.02725 -0.16277 C 0.03055 -0.1845 0.02951 -0.17387 0.02725 -0.21479 C 0.02691 -0.22196 0.02482 -0.22173 0.02326 -0.2282 C 0.01944 -0.24254 0.02048 -0.25133 0.02048 -0.22612 " pathEditMode="relative" rAng="0" ptsTypes="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38" dur="10000" fill="hold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00" y="-245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100"/>
                            </p:stCondLst>
                            <p:childTnLst>
                              <p:par>
                                <p:cTn id="43" presetID="48" presetClass="exit" presetSubtype="0" decel="5000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6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" grpId="0" animBg="1"/>
      <p:bldP spid="102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roupe 427"/>
          <p:cNvGrpSpPr/>
          <p:nvPr/>
        </p:nvGrpSpPr>
        <p:grpSpPr>
          <a:xfrm>
            <a:off x="-153351" y="785794"/>
            <a:ext cx="7493591" cy="4821947"/>
            <a:chOff x="-153351" y="785794"/>
            <a:chExt cx="7493591" cy="4821947"/>
          </a:xfrm>
        </p:grpSpPr>
        <p:grpSp>
          <p:nvGrpSpPr>
            <p:cNvPr id="134" name="Groupe 394"/>
            <p:cNvGrpSpPr/>
            <p:nvPr/>
          </p:nvGrpSpPr>
          <p:grpSpPr>
            <a:xfrm>
              <a:off x="-153351" y="785794"/>
              <a:ext cx="7493591" cy="4821947"/>
              <a:chOff x="-153351" y="785794"/>
              <a:chExt cx="7493591" cy="4821947"/>
            </a:xfrm>
          </p:grpSpPr>
          <p:grpSp>
            <p:nvGrpSpPr>
              <p:cNvPr id="135" name="Groupe 307"/>
              <p:cNvGrpSpPr/>
              <p:nvPr/>
            </p:nvGrpSpPr>
            <p:grpSpPr>
              <a:xfrm>
                <a:off x="65559" y="785794"/>
                <a:ext cx="7274681" cy="4786968"/>
                <a:chOff x="65559" y="785794"/>
                <a:chExt cx="7274681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72000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6" name="Groupe 281"/>
                <p:cNvGrpSpPr/>
                <p:nvPr/>
              </p:nvGrpSpPr>
              <p:grpSpPr>
                <a:xfrm>
                  <a:off x="65559" y="1291512"/>
                  <a:ext cx="7186661" cy="3898948"/>
                  <a:chOff x="65559" y="1291512"/>
                  <a:chExt cx="7186661" cy="3898948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899822" y="3238266"/>
                    <a:ext cx="3888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531824" y="3234718"/>
                    <a:ext cx="3888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e 335"/>
                  <p:cNvGrpSpPr/>
                  <p:nvPr/>
                </p:nvGrpSpPr>
                <p:grpSpPr>
                  <a:xfrm>
                    <a:off x="3730786" y="1532123"/>
                    <a:ext cx="126834" cy="3657701"/>
                    <a:chOff x="6281164" y="1439847"/>
                    <a:chExt cx="113348" cy="4716497"/>
                  </a:xfrm>
                </p:grpSpPr>
                <p:cxnSp>
                  <p:nvCxnSpPr>
                    <p:cNvPr id="363" name="Connecteur droit 362"/>
                    <p:cNvCxnSpPr/>
                    <p:nvPr/>
                  </p:nvCxnSpPr>
                  <p:spPr>
                    <a:xfrm>
                      <a:off x="6286512" y="1439847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7" name="Groupe 365"/>
                  <p:cNvGrpSpPr/>
                  <p:nvPr/>
                </p:nvGrpSpPr>
                <p:grpSpPr>
                  <a:xfrm>
                    <a:off x="3475415" y="1532123"/>
                    <a:ext cx="126834" cy="3657701"/>
                    <a:chOff x="6281164" y="1439847"/>
                    <a:chExt cx="113348" cy="4716497"/>
                  </a:xfrm>
                </p:grpSpPr>
                <p:cxnSp>
                  <p:nvCxnSpPr>
                    <p:cNvPr id="393" name="Connecteur droit 392"/>
                    <p:cNvCxnSpPr/>
                    <p:nvPr/>
                  </p:nvCxnSpPr>
                  <p:spPr>
                    <a:xfrm>
                      <a:off x="6286512" y="1439847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9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5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7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8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0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1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2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3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7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8" name="Groupe 524"/>
              <p:cNvGrpSpPr/>
              <p:nvPr/>
            </p:nvGrpSpPr>
            <p:grpSpPr>
              <a:xfrm>
                <a:off x="4714876" y="1071550"/>
                <a:ext cx="1500198" cy="428630"/>
                <a:chOff x="1214414" y="3520200"/>
                <a:chExt cx="4500594" cy="369333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1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9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1" name="Freeform 2"/>
          <p:cNvSpPr>
            <a:spLocks/>
          </p:cNvSpPr>
          <p:nvPr/>
        </p:nvSpPr>
        <p:spPr bwMode="auto">
          <a:xfrm>
            <a:off x="3854450" y="1525574"/>
            <a:ext cx="2990850" cy="3660775"/>
          </a:xfrm>
          <a:custGeom>
            <a:avLst/>
            <a:gdLst/>
            <a:ahLst/>
            <a:cxnLst>
              <a:cxn ang="0">
                <a:pos x="15" y="5764"/>
              </a:cxn>
              <a:cxn ang="0">
                <a:pos x="4275" y="5749"/>
              </a:cxn>
              <a:cxn ang="0">
                <a:pos x="4275" y="5389"/>
              </a:cxn>
              <a:cxn ang="0">
                <a:pos x="4365" y="5374"/>
              </a:cxn>
              <a:cxn ang="0">
                <a:pos x="4350" y="5029"/>
              </a:cxn>
              <a:cxn ang="0">
                <a:pos x="4710" y="4999"/>
              </a:cxn>
              <a:cxn ang="0">
                <a:pos x="4710" y="4654"/>
              </a:cxn>
              <a:cxn ang="0">
                <a:pos x="4616" y="4671"/>
              </a:cxn>
              <a:cxn ang="0">
                <a:pos x="4620" y="4294"/>
              </a:cxn>
              <a:cxn ang="0">
                <a:pos x="4103" y="4320"/>
              </a:cxn>
              <a:cxn ang="0">
                <a:pos x="4090" y="3944"/>
              </a:cxn>
              <a:cxn ang="0">
                <a:pos x="3615" y="3919"/>
              </a:cxn>
              <a:cxn ang="0">
                <a:pos x="3585" y="3574"/>
              </a:cxn>
              <a:cxn ang="0">
                <a:pos x="2880" y="3574"/>
              </a:cxn>
              <a:cxn ang="0">
                <a:pos x="2895" y="3199"/>
              </a:cxn>
              <a:cxn ang="0">
                <a:pos x="2565" y="3214"/>
              </a:cxn>
              <a:cxn ang="0">
                <a:pos x="2565" y="2824"/>
              </a:cxn>
              <a:cxn ang="0">
                <a:pos x="2325" y="2830"/>
              </a:cxn>
              <a:cxn ang="0">
                <a:pos x="2312" y="2492"/>
              </a:cxn>
              <a:cxn ang="0">
                <a:pos x="1920" y="2479"/>
              </a:cxn>
              <a:cxn ang="0">
                <a:pos x="1905" y="2149"/>
              </a:cxn>
              <a:cxn ang="0">
                <a:pos x="1285" y="2129"/>
              </a:cxn>
              <a:cxn ang="0">
                <a:pos x="1285" y="1778"/>
              </a:cxn>
              <a:cxn ang="0">
                <a:pos x="945" y="1789"/>
              </a:cxn>
              <a:cxn ang="0">
                <a:pos x="945" y="1414"/>
              </a:cxn>
              <a:cxn ang="0">
                <a:pos x="822" y="1390"/>
              </a:cxn>
              <a:cxn ang="0">
                <a:pos x="835" y="1039"/>
              </a:cxn>
              <a:cxn ang="0">
                <a:pos x="784" y="1052"/>
              </a:cxn>
              <a:cxn ang="0">
                <a:pos x="797" y="676"/>
              </a:cxn>
              <a:cxn ang="0">
                <a:pos x="509" y="689"/>
              </a:cxn>
              <a:cxn ang="0">
                <a:pos x="484" y="326"/>
              </a:cxn>
              <a:cxn ang="0">
                <a:pos x="697" y="338"/>
              </a:cxn>
              <a:cxn ang="0">
                <a:pos x="709" y="0"/>
              </a:cxn>
              <a:cxn ang="0">
                <a:pos x="0" y="4"/>
              </a:cxn>
              <a:cxn ang="0">
                <a:pos x="15" y="5764"/>
              </a:cxn>
            </a:cxnLst>
            <a:rect l="0" t="0" r="r" b="b"/>
            <a:pathLst>
              <a:path w="4710" h="5764">
                <a:moveTo>
                  <a:pt x="15" y="5764"/>
                </a:moveTo>
                <a:lnTo>
                  <a:pt x="4275" y="5749"/>
                </a:lnTo>
                <a:lnTo>
                  <a:pt x="4275" y="5389"/>
                </a:lnTo>
                <a:lnTo>
                  <a:pt x="4365" y="5374"/>
                </a:lnTo>
                <a:lnTo>
                  <a:pt x="4350" y="5029"/>
                </a:lnTo>
                <a:lnTo>
                  <a:pt x="4710" y="4999"/>
                </a:lnTo>
                <a:lnTo>
                  <a:pt x="4710" y="4654"/>
                </a:lnTo>
                <a:lnTo>
                  <a:pt x="4616" y="4671"/>
                </a:lnTo>
                <a:lnTo>
                  <a:pt x="4620" y="4294"/>
                </a:lnTo>
                <a:lnTo>
                  <a:pt x="4103" y="4320"/>
                </a:lnTo>
                <a:lnTo>
                  <a:pt x="4090" y="3944"/>
                </a:lnTo>
                <a:lnTo>
                  <a:pt x="3615" y="3919"/>
                </a:lnTo>
                <a:lnTo>
                  <a:pt x="3585" y="3574"/>
                </a:lnTo>
                <a:lnTo>
                  <a:pt x="2880" y="3574"/>
                </a:lnTo>
                <a:lnTo>
                  <a:pt x="2895" y="3199"/>
                </a:lnTo>
                <a:lnTo>
                  <a:pt x="2565" y="3214"/>
                </a:lnTo>
                <a:lnTo>
                  <a:pt x="2565" y="2824"/>
                </a:lnTo>
                <a:lnTo>
                  <a:pt x="2325" y="2830"/>
                </a:lnTo>
                <a:lnTo>
                  <a:pt x="2312" y="2492"/>
                </a:lnTo>
                <a:lnTo>
                  <a:pt x="1920" y="2479"/>
                </a:lnTo>
                <a:lnTo>
                  <a:pt x="1905" y="2149"/>
                </a:lnTo>
                <a:lnTo>
                  <a:pt x="1285" y="2129"/>
                </a:lnTo>
                <a:lnTo>
                  <a:pt x="1285" y="1778"/>
                </a:lnTo>
                <a:lnTo>
                  <a:pt x="945" y="1789"/>
                </a:lnTo>
                <a:lnTo>
                  <a:pt x="945" y="1414"/>
                </a:lnTo>
                <a:lnTo>
                  <a:pt x="822" y="1390"/>
                </a:lnTo>
                <a:lnTo>
                  <a:pt x="835" y="1039"/>
                </a:lnTo>
                <a:lnTo>
                  <a:pt x="784" y="1052"/>
                </a:lnTo>
                <a:lnTo>
                  <a:pt x="797" y="676"/>
                </a:lnTo>
                <a:lnTo>
                  <a:pt x="509" y="689"/>
                </a:lnTo>
                <a:lnTo>
                  <a:pt x="484" y="326"/>
                </a:lnTo>
                <a:lnTo>
                  <a:pt x="697" y="338"/>
                </a:lnTo>
                <a:lnTo>
                  <a:pt x="709" y="0"/>
                </a:lnTo>
                <a:lnTo>
                  <a:pt x="0" y="4"/>
                </a:lnTo>
                <a:lnTo>
                  <a:pt x="15" y="5764"/>
                </a:lnTo>
                <a:close/>
              </a:path>
            </a:pathLst>
          </a:custGeom>
          <a:solidFill>
            <a:schemeClr val="accent2">
              <a:alpha val="5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MA"/>
          </a:p>
        </p:txBody>
      </p:sp>
      <p:sp>
        <p:nvSpPr>
          <p:cNvPr id="1027" name="Freeform 3"/>
          <p:cNvSpPr>
            <a:spLocks/>
          </p:cNvSpPr>
          <p:nvPr/>
        </p:nvSpPr>
        <p:spPr bwMode="auto">
          <a:xfrm>
            <a:off x="617510" y="1525574"/>
            <a:ext cx="2878138" cy="3660775"/>
          </a:xfrm>
          <a:custGeom>
            <a:avLst/>
            <a:gdLst/>
            <a:ahLst/>
            <a:cxnLst>
              <a:cxn ang="0">
                <a:pos x="4508" y="5764"/>
              </a:cxn>
              <a:cxn ang="0">
                <a:pos x="376" y="5764"/>
              </a:cxn>
              <a:cxn ang="0">
                <a:pos x="376" y="5372"/>
              </a:cxn>
              <a:cxn ang="0">
                <a:pos x="213" y="5347"/>
              </a:cxn>
              <a:cxn ang="0">
                <a:pos x="201" y="5009"/>
              </a:cxn>
              <a:cxn ang="0">
                <a:pos x="25" y="4984"/>
              </a:cxn>
              <a:cxn ang="0">
                <a:pos x="38" y="4671"/>
              </a:cxn>
              <a:cxn ang="0">
                <a:pos x="0" y="4646"/>
              </a:cxn>
              <a:cxn ang="0">
                <a:pos x="25" y="4295"/>
              </a:cxn>
              <a:cxn ang="0">
                <a:pos x="401" y="4295"/>
              </a:cxn>
              <a:cxn ang="0">
                <a:pos x="401" y="3944"/>
              </a:cxn>
              <a:cxn ang="0">
                <a:pos x="726" y="3919"/>
              </a:cxn>
              <a:cxn ang="0">
                <a:pos x="739" y="3556"/>
              </a:cxn>
              <a:cxn ang="0">
                <a:pos x="1616" y="3544"/>
              </a:cxn>
              <a:cxn ang="0">
                <a:pos x="1628" y="3206"/>
              </a:cxn>
              <a:cxn ang="0">
                <a:pos x="1515" y="3206"/>
              </a:cxn>
              <a:cxn ang="0">
                <a:pos x="1515" y="2843"/>
              </a:cxn>
              <a:cxn ang="0">
                <a:pos x="2091" y="2843"/>
              </a:cxn>
              <a:cxn ang="0">
                <a:pos x="2104" y="2504"/>
              </a:cxn>
              <a:cxn ang="0">
                <a:pos x="2605" y="2492"/>
              </a:cxn>
              <a:cxn ang="0">
                <a:pos x="2605" y="2154"/>
              </a:cxn>
              <a:cxn ang="0">
                <a:pos x="3206" y="2116"/>
              </a:cxn>
              <a:cxn ang="0">
                <a:pos x="3218" y="1766"/>
              </a:cxn>
              <a:cxn ang="0">
                <a:pos x="3306" y="1753"/>
              </a:cxn>
              <a:cxn ang="0">
                <a:pos x="3306" y="1440"/>
              </a:cxn>
              <a:cxn ang="0">
                <a:pos x="3556" y="1403"/>
              </a:cxn>
              <a:cxn ang="0">
                <a:pos x="3569" y="1102"/>
              </a:cxn>
              <a:cxn ang="0">
                <a:pos x="3606" y="1077"/>
              </a:cxn>
              <a:cxn ang="0">
                <a:pos x="3606" y="714"/>
              </a:cxn>
              <a:cxn ang="0">
                <a:pos x="3982" y="701"/>
              </a:cxn>
              <a:cxn ang="0">
                <a:pos x="3982" y="338"/>
              </a:cxn>
              <a:cxn ang="0">
                <a:pos x="3757" y="338"/>
              </a:cxn>
              <a:cxn ang="0">
                <a:pos x="3757" y="0"/>
              </a:cxn>
              <a:cxn ang="0">
                <a:pos x="4533" y="0"/>
              </a:cxn>
              <a:cxn ang="0">
                <a:pos x="4508" y="5764"/>
              </a:cxn>
            </a:cxnLst>
            <a:rect l="0" t="0" r="r" b="b"/>
            <a:pathLst>
              <a:path w="4533" h="5764">
                <a:moveTo>
                  <a:pt x="4508" y="5764"/>
                </a:moveTo>
                <a:lnTo>
                  <a:pt x="376" y="5764"/>
                </a:lnTo>
                <a:lnTo>
                  <a:pt x="376" y="5372"/>
                </a:lnTo>
                <a:lnTo>
                  <a:pt x="213" y="5347"/>
                </a:lnTo>
                <a:lnTo>
                  <a:pt x="201" y="5009"/>
                </a:lnTo>
                <a:lnTo>
                  <a:pt x="25" y="4984"/>
                </a:lnTo>
                <a:lnTo>
                  <a:pt x="38" y="4671"/>
                </a:lnTo>
                <a:lnTo>
                  <a:pt x="0" y="4646"/>
                </a:lnTo>
                <a:lnTo>
                  <a:pt x="25" y="4295"/>
                </a:lnTo>
                <a:lnTo>
                  <a:pt x="401" y="4295"/>
                </a:lnTo>
                <a:lnTo>
                  <a:pt x="401" y="3944"/>
                </a:lnTo>
                <a:lnTo>
                  <a:pt x="726" y="3919"/>
                </a:lnTo>
                <a:lnTo>
                  <a:pt x="739" y="3556"/>
                </a:lnTo>
                <a:lnTo>
                  <a:pt x="1616" y="3544"/>
                </a:lnTo>
                <a:lnTo>
                  <a:pt x="1628" y="3206"/>
                </a:lnTo>
                <a:lnTo>
                  <a:pt x="1515" y="3206"/>
                </a:lnTo>
                <a:lnTo>
                  <a:pt x="1515" y="2843"/>
                </a:lnTo>
                <a:lnTo>
                  <a:pt x="2091" y="2843"/>
                </a:lnTo>
                <a:lnTo>
                  <a:pt x="2104" y="2504"/>
                </a:lnTo>
                <a:lnTo>
                  <a:pt x="2605" y="2492"/>
                </a:lnTo>
                <a:lnTo>
                  <a:pt x="2605" y="2154"/>
                </a:lnTo>
                <a:lnTo>
                  <a:pt x="3206" y="2116"/>
                </a:lnTo>
                <a:lnTo>
                  <a:pt x="3218" y="1766"/>
                </a:lnTo>
                <a:lnTo>
                  <a:pt x="3306" y="1753"/>
                </a:lnTo>
                <a:lnTo>
                  <a:pt x="3306" y="1440"/>
                </a:lnTo>
                <a:lnTo>
                  <a:pt x="3556" y="1403"/>
                </a:lnTo>
                <a:lnTo>
                  <a:pt x="3569" y="1102"/>
                </a:lnTo>
                <a:lnTo>
                  <a:pt x="3606" y="1077"/>
                </a:lnTo>
                <a:lnTo>
                  <a:pt x="3606" y="714"/>
                </a:lnTo>
                <a:lnTo>
                  <a:pt x="3982" y="701"/>
                </a:lnTo>
                <a:lnTo>
                  <a:pt x="3982" y="338"/>
                </a:lnTo>
                <a:lnTo>
                  <a:pt x="3757" y="338"/>
                </a:lnTo>
                <a:lnTo>
                  <a:pt x="3757" y="0"/>
                </a:lnTo>
                <a:lnTo>
                  <a:pt x="4533" y="0"/>
                </a:lnTo>
                <a:lnTo>
                  <a:pt x="4508" y="5764"/>
                </a:lnTo>
                <a:close/>
              </a:path>
            </a:pathLst>
          </a:custGeom>
          <a:solidFill>
            <a:schemeClr val="accent2">
              <a:alpha val="51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M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661" name="Groupe 660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0" name="Groupe 276"/>
            <p:cNvGrpSpPr/>
            <p:nvPr/>
          </p:nvGrpSpPr>
          <p:grpSpPr>
            <a:xfrm>
              <a:off x="857224" y="4911378"/>
              <a:ext cx="8358246" cy="1914538"/>
              <a:chOff x="857224" y="4911378"/>
              <a:chExt cx="8358246" cy="1914538"/>
            </a:xfrm>
          </p:grpSpPr>
          <p:grpSp>
            <p:nvGrpSpPr>
              <p:cNvPr id="11" name="Groupe 442"/>
              <p:cNvGrpSpPr/>
              <p:nvPr/>
            </p:nvGrpSpPr>
            <p:grpSpPr>
              <a:xfrm>
                <a:off x="857224" y="4911378"/>
                <a:ext cx="8358246" cy="1914538"/>
                <a:chOff x="285720" y="2357430"/>
                <a:chExt cx="8358246" cy="1914538"/>
              </a:xfrm>
            </p:grpSpPr>
            <p:sp>
              <p:nvSpPr>
                <p:cNvPr id="444" name="Arrondir un rectangle avec un coin du même côté 443"/>
                <p:cNvSpPr/>
                <p:nvPr/>
              </p:nvSpPr>
              <p:spPr>
                <a:xfrm>
                  <a:off x="7827831" y="3500438"/>
                  <a:ext cx="714380" cy="357190"/>
                </a:xfrm>
                <a:prstGeom prst="round2Same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ar-MA" b="1" dirty="0" smtClean="0"/>
                    <a:t>ذكور</a:t>
                  </a:r>
                  <a:endParaRPr lang="ar-MA" b="1" dirty="0"/>
                </a:p>
              </p:txBody>
            </p:sp>
            <p:sp>
              <p:nvSpPr>
                <p:cNvPr id="445" name="Arrondir un rectangle avec un coin du même côté 444"/>
                <p:cNvSpPr/>
                <p:nvPr/>
              </p:nvSpPr>
              <p:spPr>
                <a:xfrm>
                  <a:off x="7827831" y="3914778"/>
                  <a:ext cx="714380" cy="357190"/>
                </a:xfrm>
                <a:prstGeom prst="round2SameRect">
                  <a:avLst>
                    <a:gd name="adj1" fmla="val 0"/>
                    <a:gd name="adj2" fmla="val 24000"/>
                  </a:avLst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ar-MA" b="1" dirty="0" smtClean="0"/>
                    <a:t>إناث</a:t>
                  </a:r>
                  <a:endParaRPr lang="ar-MA" b="1" dirty="0"/>
                </a:p>
              </p:txBody>
            </p:sp>
            <p:grpSp>
              <p:nvGrpSpPr>
                <p:cNvPr id="12" name="Groupe 216"/>
                <p:cNvGrpSpPr/>
                <p:nvPr/>
              </p:nvGrpSpPr>
              <p:grpSpPr>
                <a:xfrm>
                  <a:off x="7599229" y="3071810"/>
                  <a:ext cx="1044737" cy="417683"/>
                  <a:chOff x="6343662" y="1628762"/>
                  <a:chExt cx="1044737" cy="417683"/>
                </a:xfrm>
              </p:grpSpPr>
              <p:sp>
                <p:nvSpPr>
                  <p:cNvPr id="595" name="Arrondir un rectangle avec un coin du même côté 594"/>
                  <p:cNvSpPr/>
                  <p:nvPr/>
                </p:nvSpPr>
                <p:spPr>
                  <a:xfrm>
                    <a:off x="6572264" y="1643050"/>
                    <a:ext cx="714380" cy="357190"/>
                  </a:xfrm>
                  <a:prstGeom prst="round2Same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b="1" dirty="0"/>
                  </a:p>
                </p:txBody>
              </p:sp>
              <p:sp>
                <p:nvSpPr>
                  <p:cNvPr id="596" name="Forme libre 595"/>
                  <p:cNvSpPr/>
                  <p:nvPr/>
                </p:nvSpPr>
                <p:spPr>
                  <a:xfrm>
                    <a:off x="6586538" y="1685925"/>
                    <a:ext cx="642937" cy="285750"/>
                  </a:xfrm>
                  <a:custGeom>
                    <a:avLst/>
                    <a:gdLst>
                      <a:gd name="connsiteX0" fmla="*/ 642937 w 642937"/>
                      <a:gd name="connsiteY0" fmla="*/ 0 h 285750"/>
                      <a:gd name="connsiteX1" fmla="*/ 0 w 642937"/>
                      <a:gd name="connsiteY1" fmla="*/ 285750 h 2857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642937" h="285750">
                        <a:moveTo>
                          <a:pt x="642937" y="0"/>
                        </a:moveTo>
                        <a:lnTo>
                          <a:pt x="0" y="285750"/>
                        </a:lnTo>
                      </a:path>
                    </a:pathLst>
                  </a:custGeom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/>
                  </a:p>
                </p:txBody>
              </p:sp>
              <p:sp>
                <p:nvSpPr>
                  <p:cNvPr id="597" name="ZoneTexte 596"/>
                  <p:cNvSpPr txBox="1"/>
                  <p:nvPr/>
                </p:nvSpPr>
                <p:spPr>
                  <a:xfrm rot="20094039">
                    <a:off x="6343662" y="1628762"/>
                    <a:ext cx="71438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ar-MA" b="1" dirty="0" smtClean="0">
                        <a:solidFill>
                          <a:schemeClr val="bg1"/>
                        </a:solidFill>
                      </a:rPr>
                      <a:t>السن</a:t>
                    </a:r>
                    <a:endParaRPr lang="ar-MA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98" name="ZoneTexte 597"/>
                  <p:cNvSpPr txBox="1"/>
                  <p:nvPr/>
                </p:nvSpPr>
                <p:spPr>
                  <a:xfrm rot="20094039">
                    <a:off x="6674019" y="1677113"/>
                    <a:ext cx="71438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ar-MA" b="1" dirty="0" smtClean="0">
                        <a:solidFill>
                          <a:schemeClr val="bg1"/>
                        </a:solidFill>
                      </a:rPr>
                      <a:t>الجنس</a:t>
                    </a:r>
                    <a:endParaRPr lang="ar-MA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3" name="Groupe 221"/>
                <p:cNvGrpSpPr/>
                <p:nvPr/>
              </p:nvGrpSpPr>
              <p:grpSpPr>
                <a:xfrm>
                  <a:off x="7215206" y="3500438"/>
                  <a:ext cx="642942" cy="357190"/>
                  <a:chOff x="7858148" y="4629158"/>
                  <a:chExt cx="642942" cy="357190"/>
                </a:xfrm>
              </p:grpSpPr>
              <p:sp>
                <p:nvSpPr>
                  <p:cNvPr id="593" name="Arrondir un rectangle avec un coin du même côté 592"/>
                  <p:cNvSpPr/>
                  <p:nvPr/>
                </p:nvSpPr>
                <p:spPr>
                  <a:xfrm>
                    <a:off x="8001024" y="4629158"/>
                    <a:ext cx="426884" cy="357190"/>
                  </a:xfrm>
                  <a:prstGeom prst="round2Same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94" name="ZoneTexte 593"/>
                  <p:cNvSpPr txBox="1"/>
                  <p:nvPr/>
                </p:nvSpPr>
                <p:spPr>
                  <a:xfrm>
                    <a:off x="7858148" y="468187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1525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4" name="Groupe 227"/>
                <p:cNvGrpSpPr/>
                <p:nvPr/>
              </p:nvGrpSpPr>
              <p:grpSpPr>
                <a:xfrm>
                  <a:off x="7215206" y="3914778"/>
                  <a:ext cx="642942" cy="357190"/>
                  <a:chOff x="7858148" y="5043498"/>
                  <a:chExt cx="642942" cy="357190"/>
                </a:xfrm>
              </p:grpSpPr>
              <p:sp>
                <p:nvSpPr>
                  <p:cNvPr id="591" name="Arrondir un rectangle avec un coin du même côté 590"/>
                  <p:cNvSpPr/>
                  <p:nvPr/>
                </p:nvSpPr>
                <p:spPr>
                  <a:xfrm>
                    <a:off x="8001024" y="5043498"/>
                    <a:ext cx="426884" cy="357190"/>
                  </a:xfrm>
                  <a:prstGeom prst="round2SameRect">
                    <a:avLst>
                      <a:gd name="adj1" fmla="val 0"/>
                      <a:gd name="adj2" fmla="val 20000"/>
                    </a:avLst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92" name="ZoneTexte 591"/>
                  <p:cNvSpPr txBox="1"/>
                  <p:nvPr/>
                </p:nvSpPr>
                <p:spPr>
                  <a:xfrm>
                    <a:off x="7858148" y="509621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1462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5" name="Groupe 238"/>
                <p:cNvGrpSpPr/>
                <p:nvPr/>
              </p:nvGrpSpPr>
              <p:grpSpPr>
                <a:xfrm>
                  <a:off x="6758002" y="3500438"/>
                  <a:ext cx="642942" cy="357190"/>
                  <a:chOff x="7858148" y="4629158"/>
                  <a:chExt cx="642942" cy="357190"/>
                </a:xfrm>
              </p:grpSpPr>
              <p:sp>
                <p:nvSpPr>
                  <p:cNvPr id="589" name="Arrondir un rectangle avec un coin du même côté 588"/>
                  <p:cNvSpPr/>
                  <p:nvPr/>
                </p:nvSpPr>
                <p:spPr>
                  <a:xfrm>
                    <a:off x="8001024" y="4629158"/>
                    <a:ext cx="426884" cy="357190"/>
                  </a:xfrm>
                  <a:prstGeom prst="round2Same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90" name="ZoneTexte 589"/>
                  <p:cNvSpPr txBox="1"/>
                  <p:nvPr/>
                </p:nvSpPr>
                <p:spPr>
                  <a:xfrm>
                    <a:off x="7858148" y="468187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1557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6" name="Groupe 246"/>
                <p:cNvGrpSpPr/>
                <p:nvPr/>
              </p:nvGrpSpPr>
              <p:grpSpPr>
                <a:xfrm>
                  <a:off x="6758002" y="3914778"/>
                  <a:ext cx="642942" cy="357190"/>
                  <a:chOff x="7858148" y="5043498"/>
                  <a:chExt cx="642942" cy="357190"/>
                </a:xfrm>
              </p:grpSpPr>
              <p:sp>
                <p:nvSpPr>
                  <p:cNvPr id="587" name="Arrondir un rectangle avec un coin du même côté 586"/>
                  <p:cNvSpPr/>
                  <p:nvPr/>
                </p:nvSpPr>
                <p:spPr>
                  <a:xfrm>
                    <a:off x="8001024" y="5043498"/>
                    <a:ext cx="426884" cy="357190"/>
                  </a:xfrm>
                  <a:prstGeom prst="round2SameRect">
                    <a:avLst>
                      <a:gd name="adj1" fmla="val 0"/>
                      <a:gd name="adj2" fmla="val 20000"/>
                    </a:avLst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88" name="ZoneTexte 587"/>
                  <p:cNvSpPr txBox="1"/>
                  <p:nvPr/>
                </p:nvSpPr>
                <p:spPr>
                  <a:xfrm>
                    <a:off x="7858148" y="509621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1504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7" name="Groupe 249"/>
                <p:cNvGrpSpPr/>
                <p:nvPr/>
              </p:nvGrpSpPr>
              <p:grpSpPr>
                <a:xfrm>
                  <a:off x="6300800" y="3500438"/>
                  <a:ext cx="642942" cy="357190"/>
                  <a:chOff x="7858148" y="4629158"/>
                  <a:chExt cx="642942" cy="357190"/>
                </a:xfrm>
              </p:grpSpPr>
              <p:sp>
                <p:nvSpPr>
                  <p:cNvPr id="585" name="Arrondir un rectangle avec un coin du même côté 584"/>
                  <p:cNvSpPr/>
                  <p:nvPr/>
                </p:nvSpPr>
                <p:spPr>
                  <a:xfrm>
                    <a:off x="8001024" y="4629158"/>
                    <a:ext cx="426884" cy="357190"/>
                  </a:xfrm>
                  <a:prstGeom prst="round2Same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86" name="ZoneTexte 585"/>
                  <p:cNvSpPr txBox="1"/>
                  <p:nvPr/>
                </p:nvSpPr>
                <p:spPr>
                  <a:xfrm>
                    <a:off x="7858148" y="468187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1644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8" name="Groupe 255"/>
                <p:cNvGrpSpPr/>
                <p:nvPr/>
              </p:nvGrpSpPr>
              <p:grpSpPr>
                <a:xfrm>
                  <a:off x="6300800" y="3914778"/>
                  <a:ext cx="642942" cy="357190"/>
                  <a:chOff x="7858148" y="5043498"/>
                  <a:chExt cx="642942" cy="357190"/>
                </a:xfrm>
              </p:grpSpPr>
              <p:sp>
                <p:nvSpPr>
                  <p:cNvPr id="583" name="Arrondir un rectangle avec un coin du même côté 582"/>
                  <p:cNvSpPr/>
                  <p:nvPr/>
                </p:nvSpPr>
                <p:spPr>
                  <a:xfrm>
                    <a:off x="8001024" y="5043498"/>
                    <a:ext cx="426884" cy="357190"/>
                  </a:xfrm>
                  <a:prstGeom prst="round2SameRect">
                    <a:avLst>
                      <a:gd name="adj1" fmla="val 0"/>
                      <a:gd name="adj2" fmla="val 20000"/>
                    </a:avLst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84" name="ZoneTexte 583"/>
                  <p:cNvSpPr txBox="1"/>
                  <p:nvPr/>
                </p:nvSpPr>
                <p:spPr>
                  <a:xfrm>
                    <a:off x="7858148" y="509621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1584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9" name="Groupe 258"/>
                <p:cNvGrpSpPr/>
                <p:nvPr/>
              </p:nvGrpSpPr>
              <p:grpSpPr>
                <a:xfrm>
                  <a:off x="5843596" y="3500438"/>
                  <a:ext cx="642942" cy="357190"/>
                  <a:chOff x="7858148" y="4629158"/>
                  <a:chExt cx="642942" cy="357190"/>
                </a:xfrm>
              </p:grpSpPr>
              <p:sp>
                <p:nvSpPr>
                  <p:cNvPr id="581" name="Arrondir un rectangle avec un coin du même côté 580"/>
                  <p:cNvSpPr/>
                  <p:nvPr/>
                </p:nvSpPr>
                <p:spPr>
                  <a:xfrm>
                    <a:off x="8001024" y="4629158"/>
                    <a:ext cx="426884" cy="357190"/>
                  </a:xfrm>
                  <a:prstGeom prst="round2Same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82" name="ZoneTexte 581"/>
                  <p:cNvSpPr txBox="1"/>
                  <p:nvPr/>
                </p:nvSpPr>
                <p:spPr>
                  <a:xfrm>
                    <a:off x="7858148" y="468187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1626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20" name="Groupe 264"/>
                <p:cNvGrpSpPr/>
                <p:nvPr/>
              </p:nvGrpSpPr>
              <p:grpSpPr>
                <a:xfrm>
                  <a:off x="5843596" y="3914778"/>
                  <a:ext cx="642942" cy="357190"/>
                  <a:chOff x="7858148" y="5043498"/>
                  <a:chExt cx="642942" cy="357190"/>
                </a:xfrm>
              </p:grpSpPr>
              <p:sp>
                <p:nvSpPr>
                  <p:cNvPr id="579" name="Arrondir un rectangle avec un coin du même côté 578"/>
                  <p:cNvSpPr/>
                  <p:nvPr/>
                </p:nvSpPr>
                <p:spPr>
                  <a:xfrm>
                    <a:off x="8001024" y="5043498"/>
                    <a:ext cx="426884" cy="357190"/>
                  </a:xfrm>
                  <a:prstGeom prst="round2SameRect">
                    <a:avLst>
                      <a:gd name="adj1" fmla="val 0"/>
                      <a:gd name="adj2" fmla="val 20000"/>
                    </a:avLst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80" name="ZoneTexte 579"/>
                  <p:cNvSpPr txBox="1"/>
                  <p:nvPr/>
                </p:nvSpPr>
                <p:spPr>
                  <a:xfrm>
                    <a:off x="7858148" y="509621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1592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21" name="Groupe 267"/>
                <p:cNvGrpSpPr/>
                <p:nvPr/>
              </p:nvGrpSpPr>
              <p:grpSpPr>
                <a:xfrm>
                  <a:off x="5386394" y="3500438"/>
                  <a:ext cx="642942" cy="357190"/>
                  <a:chOff x="7858148" y="4629158"/>
                  <a:chExt cx="642942" cy="357190"/>
                </a:xfrm>
              </p:grpSpPr>
              <p:sp>
                <p:nvSpPr>
                  <p:cNvPr id="577" name="Arrondir un rectangle avec un coin du même côté 576"/>
                  <p:cNvSpPr/>
                  <p:nvPr/>
                </p:nvSpPr>
                <p:spPr>
                  <a:xfrm>
                    <a:off x="8001024" y="4629158"/>
                    <a:ext cx="426884" cy="357190"/>
                  </a:xfrm>
                  <a:prstGeom prst="round2Same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78" name="ZoneTexte 577"/>
                  <p:cNvSpPr txBox="1"/>
                  <p:nvPr/>
                </p:nvSpPr>
                <p:spPr>
                  <a:xfrm>
                    <a:off x="7858148" y="468187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1437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22" name="Groupe 273"/>
                <p:cNvGrpSpPr/>
                <p:nvPr/>
              </p:nvGrpSpPr>
              <p:grpSpPr>
                <a:xfrm>
                  <a:off x="5386394" y="3914778"/>
                  <a:ext cx="642942" cy="357190"/>
                  <a:chOff x="7858148" y="5043498"/>
                  <a:chExt cx="642942" cy="357190"/>
                </a:xfrm>
              </p:grpSpPr>
              <p:sp>
                <p:nvSpPr>
                  <p:cNvPr id="575" name="Arrondir un rectangle avec un coin du même côté 574"/>
                  <p:cNvSpPr/>
                  <p:nvPr/>
                </p:nvSpPr>
                <p:spPr>
                  <a:xfrm>
                    <a:off x="8001024" y="5043498"/>
                    <a:ext cx="426884" cy="357190"/>
                  </a:xfrm>
                  <a:prstGeom prst="round2SameRect">
                    <a:avLst>
                      <a:gd name="adj1" fmla="val 0"/>
                      <a:gd name="adj2" fmla="val 20000"/>
                    </a:avLst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76" name="ZoneTexte 575"/>
                  <p:cNvSpPr txBox="1"/>
                  <p:nvPr/>
                </p:nvSpPr>
                <p:spPr>
                  <a:xfrm>
                    <a:off x="7858148" y="509621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1455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23" name="Groupe 276"/>
                <p:cNvGrpSpPr/>
                <p:nvPr/>
              </p:nvGrpSpPr>
              <p:grpSpPr>
                <a:xfrm>
                  <a:off x="4929190" y="3500438"/>
                  <a:ext cx="642942" cy="357190"/>
                  <a:chOff x="7858148" y="4629158"/>
                  <a:chExt cx="642942" cy="357190"/>
                </a:xfrm>
              </p:grpSpPr>
              <p:sp>
                <p:nvSpPr>
                  <p:cNvPr id="573" name="Arrondir un rectangle avec un coin du même côté 572"/>
                  <p:cNvSpPr/>
                  <p:nvPr/>
                </p:nvSpPr>
                <p:spPr>
                  <a:xfrm>
                    <a:off x="8001024" y="4629158"/>
                    <a:ext cx="426884" cy="357190"/>
                  </a:xfrm>
                  <a:prstGeom prst="round2Same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74" name="ZoneTexte 573"/>
                  <p:cNvSpPr txBox="1"/>
                  <p:nvPr/>
                </p:nvSpPr>
                <p:spPr>
                  <a:xfrm>
                    <a:off x="7858148" y="468187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1274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24" name="Groupe 282"/>
                <p:cNvGrpSpPr/>
                <p:nvPr/>
              </p:nvGrpSpPr>
              <p:grpSpPr>
                <a:xfrm>
                  <a:off x="4929190" y="3914778"/>
                  <a:ext cx="642942" cy="357190"/>
                  <a:chOff x="7858148" y="5043498"/>
                  <a:chExt cx="642942" cy="357190"/>
                </a:xfrm>
              </p:grpSpPr>
              <p:sp>
                <p:nvSpPr>
                  <p:cNvPr id="571" name="Arrondir un rectangle avec un coin du même côté 570"/>
                  <p:cNvSpPr/>
                  <p:nvPr/>
                </p:nvSpPr>
                <p:spPr>
                  <a:xfrm>
                    <a:off x="8001024" y="5043498"/>
                    <a:ext cx="426884" cy="357190"/>
                  </a:xfrm>
                  <a:prstGeom prst="round2SameRect">
                    <a:avLst>
                      <a:gd name="adj1" fmla="val 0"/>
                      <a:gd name="adj2" fmla="val 20000"/>
                    </a:avLst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72" name="ZoneTexte 571"/>
                  <p:cNvSpPr txBox="1"/>
                  <p:nvPr/>
                </p:nvSpPr>
                <p:spPr>
                  <a:xfrm>
                    <a:off x="7858148" y="509621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1311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25" name="Groupe 285"/>
                <p:cNvGrpSpPr/>
                <p:nvPr/>
              </p:nvGrpSpPr>
              <p:grpSpPr>
                <a:xfrm>
                  <a:off x="4471988" y="3500438"/>
                  <a:ext cx="642942" cy="357190"/>
                  <a:chOff x="7858148" y="4629158"/>
                  <a:chExt cx="642942" cy="357190"/>
                </a:xfrm>
              </p:grpSpPr>
              <p:sp>
                <p:nvSpPr>
                  <p:cNvPr id="569" name="Arrondir un rectangle avec un coin du même côté 568"/>
                  <p:cNvSpPr/>
                  <p:nvPr/>
                </p:nvSpPr>
                <p:spPr>
                  <a:xfrm>
                    <a:off x="8001024" y="4629158"/>
                    <a:ext cx="426884" cy="357190"/>
                  </a:xfrm>
                  <a:prstGeom prst="round2Same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70" name="ZoneTexte 569"/>
                  <p:cNvSpPr txBox="1"/>
                  <p:nvPr/>
                </p:nvSpPr>
                <p:spPr>
                  <a:xfrm>
                    <a:off x="7858148" y="468187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1009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26" name="Groupe 291"/>
                <p:cNvGrpSpPr/>
                <p:nvPr/>
              </p:nvGrpSpPr>
              <p:grpSpPr>
                <a:xfrm>
                  <a:off x="4471988" y="3914778"/>
                  <a:ext cx="642942" cy="357190"/>
                  <a:chOff x="7858148" y="5043498"/>
                  <a:chExt cx="642942" cy="357190"/>
                </a:xfrm>
              </p:grpSpPr>
              <p:sp>
                <p:nvSpPr>
                  <p:cNvPr id="567" name="Arrondir un rectangle avec un coin du même côté 566"/>
                  <p:cNvSpPr/>
                  <p:nvPr/>
                </p:nvSpPr>
                <p:spPr>
                  <a:xfrm>
                    <a:off x="8001024" y="5043498"/>
                    <a:ext cx="426884" cy="357190"/>
                  </a:xfrm>
                  <a:prstGeom prst="round2SameRect">
                    <a:avLst>
                      <a:gd name="adj1" fmla="val 0"/>
                      <a:gd name="adj2" fmla="val 20000"/>
                    </a:avLst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68" name="ZoneTexte 567"/>
                  <p:cNvSpPr txBox="1"/>
                  <p:nvPr/>
                </p:nvSpPr>
                <p:spPr>
                  <a:xfrm>
                    <a:off x="7858148" y="509621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1089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27" name="Groupe 294"/>
                <p:cNvGrpSpPr/>
                <p:nvPr/>
              </p:nvGrpSpPr>
              <p:grpSpPr>
                <a:xfrm>
                  <a:off x="3964871" y="3500438"/>
                  <a:ext cx="642942" cy="357190"/>
                  <a:chOff x="7808235" y="4629158"/>
                  <a:chExt cx="642942" cy="357190"/>
                </a:xfrm>
              </p:grpSpPr>
              <p:sp>
                <p:nvSpPr>
                  <p:cNvPr id="565" name="Arrondir un rectangle avec un coin du même côté 564"/>
                  <p:cNvSpPr/>
                  <p:nvPr/>
                </p:nvSpPr>
                <p:spPr>
                  <a:xfrm>
                    <a:off x="8001024" y="4629158"/>
                    <a:ext cx="426884" cy="357190"/>
                  </a:xfrm>
                  <a:prstGeom prst="round2Same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66" name="ZoneTexte 565"/>
                  <p:cNvSpPr txBox="1"/>
                  <p:nvPr/>
                </p:nvSpPr>
                <p:spPr>
                  <a:xfrm>
                    <a:off x="7808235" y="4679463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919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28" name="Groupe 300"/>
                <p:cNvGrpSpPr/>
                <p:nvPr/>
              </p:nvGrpSpPr>
              <p:grpSpPr>
                <a:xfrm>
                  <a:off x="4014784" y="3914778"/>
                  <a:ext cx="642942" cy="357190"/>
                  <a:chOff x="7858148" y="5043498"/>
                  <a:chExt cx="642942" cy="357190"/>
                </a:xfrm>
              </p:grpSpPr>
              <p:sp>
                <p:nvSpPr>
                  <p:cNvPr id="563" name="Arrondir un rectangle avec un coin du même côté 562"/>
                  <p:cNvSpPr/>
                  <p:nvPr/>
                </p:nvSpPr>
                <p:spPr>
                  <a:xfrm>
                    <a:off x="8001024" y="5043498"/>
                    <a:ext cx="426884" cy="357190"/>
                  </a:xfrm>
                  <a:prstGeom prst="round2SameRect">
                    <a:avLst>
                      <a:gd name="adj1" fmla="val 0"/>
                      <a:gd name="adj2" fmla="val 20000"/>
                    </a:avLst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64" name="ZoneTexte 563"/>
                  <p:cNvSpPr txBox="1"/>
                  <p:nvPr/>
                </p:nvSpPr>
                <p:spPr>
                  <a:xfrm>
                    <a:off x="7858148" y="509621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1022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29" name="Groupe 305"/>
                <p:cNvGrpSpPr/>
                <p:nvPr/>
              </p:nvGrpSpPr>
              <p:grpSpPr>
                <a:xfrm>
                  <a:off x="3521955" y="3496006"/>
                  <a:ext cx="642942" cy="357190"/>
                  <a:chOff x="7822523" y="4629158"/>
                  <a:chExt cx="642942" cy="357190"/>
                </a:xfrm>
              </p:grpSpPr>
              <p:sp>
                <p:nvSpPr>
                  <p:cNvPr id="539" name="Arrondir un rectangle avec un coin du même côté 538"/>
                  <p:cNvSpPr/>
                  <p:nvPr/>
                </p:nvSpPr>
                <p:spPr>
                  <a:xfrm>
                    <a:off x="8001024" y="4629158"/>
                    <a:ext cx="426884" cy="357190"/>
                  </a:xfrm>
                  <a:prstGeom prst="round2Same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62" name="ZoneTexte 561"/>
                  <p:cNvSpPr txBox="1"/>
                  <p:nvPr/>
                </p:nvSpPr>
                <p:spPr>
                  <a:xfrm>
                    <a:off x="7822523" y="4693751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816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30" name="Groupe 311"/>
                <p:cNvGrpSpPr/>
                <p:nvPr/>
              </p:nvGrpSpPr>
              <p:grpSpPr>
                <a:xfrm>
                  <a:off x="3500430" y="3910346"/>
                  <a:ext cx="642942" cy="357190"/>
                  <a:chOff x="7800998" y="5043498"/>
                  <a:chExt cx="642942" cy="357190"/>
                </a:xfrm>
              </p:grpSpPr>
              <p:sp>
                <p:nvSpPr>
                  <p:cNvPr id="532" name="Arrondir un rectangle avec un coin du même côté 531"/>
                  <p:cNvSpPr/>
                  <p:nvPr/>
                </p:nvSpPr>
                <p:spPr>
                  <a:xfrm>
                    <a:off x="8001024" y="5043498"/>
                    <a:ext cx="426884" cy="357190"/>
                  </a:xfrm>
                  <a:prstGeom prst="round2SameRect">
                    <a:avLst>
                      <a:gd name="adj1" fmla="val 0"/>
                      <a:gd name="adj2" fmla="val 20000"/>
                    </a:avLst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35" name="ZoneTexte 534"/>
                  <p:cNvSpPr txBox="1"/>
                  <p:nvPr/>
                </p:nvSpPr>
                <p:spPr>
                  <a:xfrm>
                    <a:off x="7800998" y="509621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806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96" name="Groupe 314"/>
                <p:cNvGrpSpPr/>
                <p:nvPr/>
              </p:nvGrpSpPr>
              <p:grpSpPr>
                <a:xfrm>
                  <a:off x="3048052" y="3496006"/>
                  <a:ext cx="642942" cy="357190"/>
                  <a:chOff x="7805824" y="4629158"/>
                  <a:chExt cx="642942" cy="357190"/>
                </a:xfrm>
              </p:grpSpPr>
              <p:sp>
                <p:nvSpPr>
                  <p:cNvPr id="511" name="Arrondir un rectangle avec un coin du même côté 510"/>
                  <p:cNvSpPr/>
                  <p:nvPr/>
                </p:nvSpPr>
                <p:spPr>
                  <a:xfrm>
                    <a:off x="8001024" y="4629158"/>
                    <a:ext cx="426884" cy="357190"/>
                  </a:xfrm>
                  <a:prstGeom prst="round2Same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31" name="ZoneTexte 530"/>
                  <p:cNvSpPr txBox="1"/>
                  <p:nvPr/>
                </p:nvSpPr>
                <p:spPr>
                  <a:xfrm>
                    <a:off x="7805824" y="468187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679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97" name="Groupe 324"/>
                <p:cNvGrpSpPr/>
                <p:nvPr/>
              </p:nvGrpSpPr>
              <p:grpSpPr>
                <a:xfrm>
                  <a:off x="3071802" y="3910346"/>
                  <a:ext cx="642942" cy="357190"/>
                  <a:chOff x="7829574" y="5043498"/>
                  <a:chExt cx="642942" cy="357190"/>
                </a:xfrm>
              </p:grpSpPr>
              <p:sp>
                <p:nvSpPr>
                  <p:cNvPr id="504" name="Arrondir un rectangle avec un coin du même côté 503"/>
                  <p:cNvSpPr/>
                  <p:nvPr/>
                </p:nvSpPr>
                <p:spPr>
                  <a:xfrm>
                    <a:off x="8001024" y="5043498"/>
                    <a:ext cx="426884" cy="357190"/>
                  </a:xfrm>
                  <a:prstGeom prst="round2SameRect">
                    <a:avLst>
                      <a:gd name="adj1" fmla="val 0"/>
                      <a:gd name="adj2" fmla="val 20000"/>
                    </a:avLst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07" name="ZoneTexte 506"/>
                  <p:cNvSpPr txBox="1"/>
                  <p:nvPr/>
                </p:nvSpPr>
                <p:spPr>
                  <a:xfrm>
                    <a:off x="7829574" y="509621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651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98" name="Groupe 333"/>
                <p:cNvGrpSpPr/>
                <p:nvPr/>
              </p:nvGrpSpPr>
              <p:grpSpPr>
                <a:xfrm>
                  <a:off x="2607549" y="3496006"/>
                  <a:ext cx="642942" cy="357190"/>
                  <a:chOff x="7822523" y="4629158"/>
                  <a:chExt cx="642942" cy="357190"/>
                </a:xfrm>
              </p:grpSpPr>
              <p:sp>
                <p:nvSpPr>
                  <p:cNvPr id="502" name="Arrondir un rectangle avec un coin du même côté 501"/>
                  <p:cNvSpPr/>
                  <p:nvPr/>
                </p:nvSpPr>
                <p:spPr>
                  <a:xfrm>
                    <a:off x="8001024" y="4629158"/>
                    <a:ext cx="426884" cy="357190"/>
                  </a:xfrm>
                  <a:prstGeom prst="round2Same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03" name="ZoneTexte 502"/>
                  <p:cNvSpPr txBox="1"/>
                  <p:nvPr/>
                </p:nvSpPr>
                <p:spPr>
                  <a:xfrm>
                    <a:off x="7822523" y="468187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428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99" name="Groupe 351"/>
                <p:cNvGrpSpPr/>
                <p:nvPr/>
              </p:nvGrpSpPr>
              <p:grpSpPr>
                <a:xfrm>
                  <a:off x="2595486" y="3910346"/>
                  <a:ext cx="642942" cy="357190"/>
                  <a:chOff x="7810460" y="5043498"/>
                  <a:chExt cx="642942" cy="357190"/>
                </a:xfrm>
              </p:grpSpPr>
              <p:sp>
                <p:nvSpPr>
                  <p:cNvPr id="500" name="Arrondir un rectangle avec un coin du même côté 499"/>
                  <p:cNvSpPr/>
                  <p:nvPr/>
                </p:nvSpPr>
                <p:spPr>
                  <a:xfrm>
                    <a:off x="8001024" y="5043498"/>
                    <a:ext cx="426884" cy="357190"/>
                  </a:xfrm>
                  <a:prstGeom prst="round2SameRect">
                    <a:avLst>
                      <a:gd name="adj1" fmla="val 0"/>
                      <a:gd name="adj2" fmla="val 20000"/>
                    </a:avLst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501" name="ZoneTexte 500"/>
                  <p:cNvSpPr txBox="1"/>
                  <p:nvPr/>
                </p:nvSpPr>
                <p:spPr>
                  <a:xfrm>
                    <a:off x="7810460" y="509621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439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00" name="Groupe 360"/>
                <p:cNvGrpSpPr/>
                <p:nvPr/>
              </p:nvGrpSpPr>
              <p:grpSpPr>
                <a:xfrm>
                  <a:off x="2143108" y="3496006"/>
                  <a:ext cx="642942" cy="357190"/>
                  <a:chOff x="7815286" y="4629158"/>
                  <a:chExt cx="642942" cy="357190"/>
                </a:xfrm>
              </p:grpSpPr>
              <p:sp>
                <p:nvSpPr>
                  <p:cNvPr id="498" name="Arrondir un rectangle avec un coin du même côté 497"/>
                  <p:cNvSpPr/>
                  <p:nvPr/>
                </p:nvSpPr>
                <p:spPr>
                  <a:xfrm>
                    <a:off x="8001024" y="4629158"/>
                    <a:ext cx="426884" cy="357190"/>
                  </a:xfrm>
                  <a:prstGeom prst="round2Same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499" name="ZoneTexte 498"/>
                  <p:cNvSpPr txBox="1"/>
                  <p:nvPr/>
                </p:nvSpPr>
                <p:spPr>
                  <a:xfrm>
                    <a:off x="7815286" y="468187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356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01" name="Groupe 378"/>
                <p:cNvGrpSpPr/>
                <p:nvPr/>
              </p:nvGrpSpPr>
              <p:grpSpPr>
                <a:xfrm>
                  <a:off x="2143108" y="3910346"/>
                  <a:ext cx="642942" cy="357190"/>
                  <a:chOff x="7815286" y="5043498"/>
                  <a:chExt cx="642942" cy="357190"/>
                </a:xfrm>
              </p:grpSpPr>
              <p:sp>
                <p:nvSpPr>
                  <p:cNvPr id="496" name="Arrondir un rectangle avec un coin du même côté 495"/>
                  <p:cNvSpPr/>
                  <p:nvPr/>
                </p:nvSpPr>
                <p:spPr>
                  <a:xfrm>
                    <a:off x="8001024" y="5043498"/>
                    <a:ext cx="426884" cy="357190"/>
                  </a:xfrm>
                  <a:prstGeom prst="round2SameRect">
                    <a:avLst>
                      <a:gd name="adj1" fmla="val 0"/>
                      <a:gd name="adj2" fmla="val 20000"/>
                    </a:avLst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497" name="ZoneTexte 496"/>
                  <p:cNvSpPr txBox="1"/>
                  <p:nvPr/>
                </p:nvSpPr>
                <p:spPr>
                  <a:xfrm>
                    <a:off x="7815286" y="509621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436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02" name="Groupe 387"/>
                <p:cNvGrpSpPr/>
                <p:nvPr/>
              </p:nvGrpSpPr>
              <p:grpSpPr>
                <a:xfrm>
                  <a:off x="1705018" y="3496006"/>
                  <a:ext cx="642942" cy="357190"/>
                  <a:chOff x="7834398" y="4629158"/>
                  <a:chExt cx="642942" cy="357190"/>
                </a:xfrm>
              </p:grpSpPr>
              <p:sp>
                <p:nvSpPr>
                  <p:cNvPr id="494" name="Arrondir un rectangle avec un coin du même côté 493"/>
                  <p:cNvSpPr/>
                  <p:nvPr/>
                </p:nvSpPr>
                <p:spPr>
                  <a:xfrm>
                    <a:off x="8001024" y="4629158"/>
                    <a:ext cx="426884" cy="357190"/>
                  </a:xfrm>
                  <a:prstGeom prst="round2Same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495" name="ZoneTexte 494"/>
                  <p:cNvSpPr txBox="1"/>
                  <p:nvPr/>
                </p:nvSpPr>
                <p:spPr>
                  <a:xfrm>
                    <a:off x="7834398" y="468187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307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03" name="Groupe 405"/>
                <p:cNvGrpSpPr/>
                <p:nvPr/>
              </p:nvGrpSpPr>
              <p:grpSpPr>
                <a:xfrm>
                  <a:off x="1678667" y="3910346"/>
                  <a:ext cx="642942" cy="357190"/>
                  <a:chOff x="7808047" y="5043498"/>
                  <a:chExt cx="642942" cy="357190"/>
                </a:xfrm>
              </p:grpSpPr>
              <p:sp>
                <p:nvSpPr>
                  <p:cNvPr id="492" name="Arrondir un rectangle avec un coin du même côté 491"/>
                  <p:cNvSpPr/>
                  <p:nvPr/>
                </p:nvSpPr>
                <p:spPr>
                  <a:xfrm>
                    <a:off x="8001024" y="5043498"/>
                    <a:ext cx="426884" cy="357190"/>
                  </a:xfrm>
                  <a:prstGeom prst="round2SameRect">
                    <a:avLst>
                      <a:gd name="adj1" fmla="val 0"/>
                      <a:gd name="adj2" fmla="val 20000"/>
                    </a:avLst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493" name="ZoneTexte 492"/>
                  <p:cNvSpPr txBox="1"/>
                  <p:nvPr/>
                </p:nvSpPr>
                <p:spPr>
                  <a:xfrm>
                    <a:off x="7808047" y="5108091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325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04" name="Groupe 414"/>
                <p:cNvGrpSpPr/>
                <p:nvPr/>
              </p:nvGrpSpPr>
              <p:grpSpPr>
                <a:xfrm>
                  <a:off x="1214414" y="3496006"/>
                  <a:ext cx="642942" cy="357190"/>
                  <a:chOff x="7800998" y="4629158"/>
                  <a:chExt cx="642942" cy="357190"/>
                </a:xfrm>
              </p:grpSpPr>
              <p:sp>
                <p:nvSpPr>
                  <p:cNvPr id="490" name="Arrondir un rectangle avec un coin du même côté 489"/>
                  <p:cNvSpPr/>
                  <p:nvPr/>
                </p:nvSpPr>
                <p:spPr>
                  <a:xfrm>
                    <a:off x="8001024" y="4629158"/>
                    <a:ext cx="426884" cy="357190"/>
                  </a:xfrm>
                  <a:prstGeom prst="round2Same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491" name="ZoneTexte 490"/>
                  <p:cNvSpPr txBox="1"/>
                  <p:nvPr/>
                </p:nvSpPr>
                <p:spPr>
                  <a:xfrm>
                    <a:off x="7800998" y="468187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239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05" name="Groupe 432"/>
                <p:cNvGrpSpPr/>
                <p:nvPr/>
              </p:nvGrpSpPr>
              <p:grpSpPr>
                <a:xfrm>
                  <a:off x="1224064" y="3910346"/>
                  <a:ext cx="642942" cy="357190"/>
                  <a:chOff x="7810648" y="5043498"/>
                  <a:chExt cx="642942" cy="357190"/>
                </a:xfrm>
              </p:grpSpPr>
              <p:sp>
                <p:nvSpPr>
                  <p:cNvPr id="488" name="Arrondir un rectangle avec un coin du même côté 487"/>
                  <p:cNvSpPr/>
                  <p:nvPr/>
                </p:nvSpPr>
                <p:spPr>
                  <a:xfrm>
                    <a:off x="8001024" y="5043498"/>
                    <a:ext cx="426884" cy="357190"/>
                  </a:xfrm>
                  <a:prstGeom prst="round2SameRect">
                    <a:avLst>
                      <a:gd name="adj1" fmla="val 0"/>
                      <a:gd name="adj2" fmla="val 20000"/>
                    </a:avLst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489" name="ZoneTexte 488"/>
                  <p:cNvSpPr txBox="1"/>
                  <p:nvPr/>
                </p:nvSpPr>
                <p:spPr>
                  <a:xfrm>
                    <a:off x="7810648" y="509621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323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06" name="Groupe 441"/>
                <p:cNvGrpSpPr/>
                <p:nvPr/>
              </p:nvGrpSpPr>
              <p:grpSpPr>
                <a:xfrm>
                  <a:off x="785786" y="3496006"/>
                  <a:ext cx="642942" cy="357190"/>
                  <a:chOff x="7829572" y="4629158"/>
                  <a:chExt cx="642942" cy="357190"/>
                </a:xfrm>
              </p:grpSpPr>
              <p:sp>
                <p:nvSpPr>
                  <p:cNvPr id="486" name="Arrondir un rectangle avec un coin du même côté 485"/>
                  <p:cNvSpPr/>
                  <p:nvPr/>
                </p:nvSpPr>
                <p:spPr>
                  <a:xfrm>
                    <a:off x="8001024" y="4629158"/>
                    <a:ext cx="426884" cy="357190"/>
                  </a:xfrm>
                  <a:prstGeom prst="round2Same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487" name="ZoneTexte 486"/>
                  <p:cNvSpPr txBox="1"/>
                  <p:nvPr/>
                </p:nvSpPr>
                <p:spPr>
                  <a:xfrm>
                    <a:off x="7829572" y="468187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187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07" name="Groupe 457"/>
                <p:cNvGrpSpPr/>
                <p:nvPr/>
              </p:nvGrpSpPr>
              <p:grpSpPr>
                <a:xfrm>
                  <a:off x="749973" y="3910346"/>
                  <a:ext cx="642942" cy="357190"/>
                  <a:chOff x="7793759" y="5043498"/>
                  <a:chExt cx="642942" cy="357190"/>
                </a:xfrm>
              </p:grpSpPr>
              <p:sp>
                <p:nvSpPr>
                  <p:cNvPr id="484" name="Arrondir un rectangle avec un coin du même côté 483"/>
                  <p:cNvSpPr/>
                  <p:nvPr/>
                </p:nvSpPr>
                <p:spPr>
                  <a:xfrm>
                    <a:off x="8001024" y="5043498"/>
                    <a:ext cx="426884" cy="357190"/>
                  </a:xfrm>
                  <a:prstGeom prst="round2SameRect">
                    <a:avLst>
                      <a:gd name="adj1" fmla="val 0"/>
                      <a:gd name="adj2" fmla="val 20000"/>
                    </a:avLst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485" name="ZoneTexte 484"/>
                  <p:cNvSpPr txBox="1"/>
                  <p:nvPr/>
                </p:nvSpPr>
                <p:spPr>
                  <a:xfrm>
                    <a:off x="7793759" y="509621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184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08" name="Groupe 460"/>
                <p:cNvGrpSpPr/>
                <p:nvPr/>
              </p:nvGrpSpPr>
              <p:grpSpPr>
                <a:xfrm>
                  <a:off x="285720" y="3496006"/>
                  <a:ext cx="642942" cy="357190"/>
                  <a:chOff x="7786710" y="4629158"/>
                  <a:chExt cx="642942" cy="357190"/>
                </a:xfrm>
              </p:grpSpPr>
              <p:sp>
                <p:nvSpPr>
                  <p:cNvPr id="482" name="Arrondir un rectangle avec un coin du même côté 481"/>
                  <p:cNvSpPr/>
                  <p:nvPr/>
                </p:nvSpPr>
                <p:spPr>
                  <a:xfrm>
                    <a:off x="8001024" y="4629158"/>
                    <a:ext cx="426884" cy="357190"/>
                  </a:xfrm>
                  <a:prstGeom prst="round2Same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483" name="ZoneTexte 482"/>
                  <p:cNvSpPr txBox="1"/>
                  <p:nvPr/>
                </p:nvSpPr>
                <p:spPr>
                  <a:xfrm>
                    <a:off x="7786710" y="468187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224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109" name="Groupe 466"/>
                <p:cNvGrpSpPr/>
                <p:nvPr/>
              </p:nvGrpSpPr>
              <p:grpSpPr>
                <a:xfrm>
                  <a:off x="321533" y="3910346"/>
                  <a:ext cx="642942" cy="357190"/>
                  <a:chOff x="7822523" y="5043498"/>
                  <a:chExt cx="642942" cy="357190"/>
                </a:xfrm>
              </p:grpSpPr>
              <p:sp>
                <p:nvSpPr>
                  <p:cNvPr id="480" name="Arrondir un rectangle avec un coin du même côté 479"/>
                  <p:cNvSpPr/>
                  <p:nvPr/>
                </p:nvSpPr>
                <p:spPr>
                  <a:xfrm>
                    <a:off x="8001024" y="5043498"/>
                    <a:ext cx="426884" cy="357190"/>
                  </a:xfrm>
                  <a:prstGeom prst="round2SameRect">
                    <a:avLst>
                      <a:gd name="adj1" fmla="val 0"/>
                      <a:gd name="adj2" fmla="val 20000"/>
                    </a:avLst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MA" sz="1200" b="1" dirty="0"/>
                  </a:p>
                </p:txBody>
              </p:sp>
              <p:sp>
                <p:nvSpPr>
                  <p:cNvPr id="481" name="ZoneTexte 480"/>
                  <p:cNvSpPr txBox="1"/>
                  <p:nvPr/>
                </p:nvSpPr>
                <p:spPr>
                  <a:xfrm>
                    <a:off x="7822523" y="5096216"/>
                    <a:ext cx="642942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fr-FR" sz="1100" b="1" dirty="0" smtClean="0">
                        <a:solidFill>
                          <a:schemeClr val="bg1"/>
                        </a:solidFill>
                      </a:rPr>
                      <a:t>237</a:t>
                    </a:r>
                    <a:endParaRPr lang="ar-MA" sz="105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479" name="ZoneTexte 478"/>
                <p:cNvSpPr txBox="1"/>
                <p:nvPr/>
              </p:nvSpPr>
              <p:spPr>
                <a:xfrm>
                  <a:off x="6429388" y="2357430"/>
                  <a:ext cx="2214578" cy="338554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600" b="1" cap="all" dirty="0" smtClean="0">
                      <a:ln w="0"/>
                      <a:gradFill flip="none">
                        <a:gsLst>
                          <a:gs pos="0">
                            <a:schemeClr val="accent1">
                              <a:tint val="75000"/>
                              <a:shade val="75000"/>
                              <a:satMod val="170000"/>
                            </a:schemeClr>
                          </a:gs>
                          <a:gs pos="49000">
                            <a:schemeClr val="accent1">
                              <a:tint val="88000"/>
                              <a:shade val="65000"/>
                              <a:satMod val="172000"/>
                            </a:schemeClr>
                          </a:gs>
                          <a:gs pos="50000">
                            <a:schemeClr val="accent1">
                              <a:shade val="65000"/>
                              <a:satMod val="130000"/>
                            </a:schemeClr>
                          </a:gs>
                          <a:gs pos="92000">
                            <a:schemeClr val="accent1">
                              <a:shade val="50000"/>
                              <a:satMod val="120000"/>
                            </a:schemeClr>
                          </a:gs>
                          <a:gs pos="100000">
                            <a:schemeClr val="accent1">
                              <a:shade val="48000"/>
                              <a:satMod val="120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50000" endPos="50000" dist="5000" dir="5400000" sy="-100000" rotWithShape="0"/>
                      </a:effectLst>
                    </a:rPr>
                    <a:t>جدول فئات</a:t>
                  </a:r>
                  <a:endParaRPr lang="ar-MA" sz="1600" b="1" cap="all" dirty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endParaRPr>
                </a:p>
              </p:txBody>
            </p:sp>
          </p:grpSp>
          <p:grpSp>
            <p:nvGrpSpPr>
              <p:cNvPr id="110" name="Groupe 224"/>
              <p:cNvGrpSpPr/>
              <p:nvPr/>
            </p:nvGrpSpPr>
            <p:grpSpPr>
              <a:xfrm>
                <a:off x="7715272" y="5658766"/>
                <a:ext cx="642942" cy="357190"/>
                <a:chOff x="7786710" y="4233538"/>
                <a:chExt cx="642942" cy="357190"/>
              </a:xfrm>
            </p:grpSpPr>
            <p:sp>
              <p:nvSpPr>
                <p:cNvPr id="396" name="Arrondir un rectangle avec un coin du même côté 395"/>
                <p:cNvSpPr/>
                <p:nvPr/>
              </p:nvSpPr>
              <p:spPr>
                <a:xfrm>
                  <a:off x="8001024" y="4233538"/>
                  <a:ext cx="426884" cy="357190"/>
                </a:xfrm>
                <a:prstGeom prst="round2Same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397" name="ZoneTexte 396"/>
                <p:cNvSpPr txBox="1"/>
                <p:nvPr/>
              </p:nvSpPr>
              <p:spPr>
                <a:xfrm>
                  <a:off x="7786710" y="4314832"/>
                  <a:ext cx="642942" cy="2308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900" b="1" dirty="0" smtClean="0">
                      <a:solidFill>
                        <a:schemeClr val="bg1"/>
                      </a:solidFill>
                    </a:rPr>
                    <a:t>4/0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11" name="Groupe 243"/>
              <p:cNvGrpSpPr/>
              <p:nvPr/>
            </p:nvGrpSpPr>
            <p:grpSpPr>
              <a:xfrm>
                <a:off x="7286644" y="5658766"/>
                <a:ext cx="642942" cy="357190"/>
                <a:chOff x="7815286" y="4233538"/>
                <a:chExt cx="642942" cy="357190"/>
              </a:xfrm>
            </p:grpSpPr>
            <p:sp>
              <p:nvSpPr>
                <p:cNvPr id="399" name="Arrondir un rectangle avec un coin du même côté 398"/>
                <p:cNvSpPr/>
                <p:nvPr/>
              </p:nvSpPr>
              <p:spPr>
                <a:xfrm>
                  <a:off x="8001024" y="4233538"/>
                  <a:ext cx="426884" cy="357190"/>
                </a:xfrm>
                <a:prstGeom prst="round2Same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00" name="ZoneTexte 399"/>
                <p:cNvSpPr txBox="1"/>
                <p:nvPr/>
              </p:nvSpPr>
              <p:spPr>
                <a:xfrm>
                  <a:off x="7815286" y="4314832"/>
                  <a:ext cx="642942" cy="2308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900" b="1" dirty="0" smtClean="0">
                      <a:solidFill>
                        <a:schemeClr val="bg1"/>
                      </a:solidFill>
                    </a:rPr>
                    <a:t>9/5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12" name="Groupe 252"/>
              <p:cNvGrpSpPr/>
              <p:nvPr/>
            </p:nvGrpSpPr>
            <p:grpSpPr>
              <a:xfrm>
                <a:off x="6858016" y="5658766"/>
                <a:ext cx="642942" cy="357190"/>
                <a:chOff x="7843860" y="4233538"/>
                <a:chExt cx="642942" cy="357190"/>
              </a:xfrm>
            </p:grpSpPr>
            <p:sp>
              <p:nvSpPr>
                <p:cNvPr id="402" name="Arrondir un rectangle avec un coin du même côté 401"/>
                <p:cNvSpPr/>
                <p:nvPr/>
              </p:nvSpPr>
              <p:spPr>
                <a:xfrm>
                  <a:off x="8001024" y="4233538"/>
                  <a:ext cx="426884" cy="357190"/>
                </a:xfrm>
                <a:prstGeom prst="round2Same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03" name="ZoneTexte 402"/>
                <p:cNvSpPr txBox="1"/>
                <p:nvPr/>
              </p:nvSpPr>
              <p:spPr>
                <a:xfrm>
                  <a:off x="7843860" y="4314832"/>
                  <a:ext cx="642942" cy="2308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900" b="1" dirty="0" smtClean="0">
                      <a:solidFill>
                        <a:schemeClr val="bg1"/>
                      </a:solidFill>
                    </a:rPr>
                    <a:t>14/10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13" name="Groupe 261"/>
              <p:cNvGrpSpPr/>
              <p:nvPr/>
            </p:nvGrpSpPr>
            <p:grpSpPr>
              <a:xfrm>
                <a:off x="6400812" y="5658766"/>
                <a:ext cx="642942" cy="357190"/>
                <a:chOff x="7843860" y="4233538"/>
                <a:chExt cx="642942" cy="357190"/>
              </a:xfrm>
            </p:grpSpPr>
            <p:sp>
              <p:nvSpPr>
                <p:cNvPr id="405" name="Arrondir un rectangle avec un coin du même côté 404"/>
                <p:cNvSpPr/>
                <p:nvPr/>
              </p:nvSpPr>
              <p:spPr>
                <a:xfrm>
                  <a:off x="8001024" y="4233538"/>
                  <a:ext cx="426884" cy="357190"/>
                </a:xfrm>
                <a:prstGeom prst="round2Same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06" name="ZoneTexte 405"/>
                <p:cNvSpPr txBox="1"/>
                <p:nvPr/>
              </p:nvSpPr>
              <p:spPr>
                <a:xfrm>
                  <a:off x="7843860" y="4314832"/>
                  <a:ext cx="642942" cy="2308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900" b="1" dirty="0" smtClean="0">
                      <a:solidFill>
                        <a:schemeClr val="bg1"/>
                      </a:solidFill>
                    </a:rPr>
                    <a:t>19/15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14" name="Groupe 270"/>
              <p:cNvGrpSpPr/>
              <p:nvPr/>
            </p:nvGrpSpPr>
            <p:grpSpPr>
              <a:xfrm>
                <a:off x="5943610" y="5658766"/>
                <a:ext cx="642942" cy="357190"/>
                <a:chOff x="7843860" y="4233538"/>
                <a:chExt cx="642942" cy="357190"/>
              </a:xfrm>
            </p:grpSpPr>
            <p:sp>
              <p:nvSpPr>
                <p:cNvPr id="408" name="Arrondir un rectangle avec un coin du même côté 407"/>
                <p:cNvSpPr/>
                <p:nvPr/>
              </p:nvSpPr>
              <p:spPr>
                <a:xfrm>
                  <a:off x="8001024" y="4233538"/>
                  <a:ext cx="426884" cy="357190"/>
                </a:xfrm>
                <a:prstGeom prst="round2Same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09" name="ZoneTexte 408"/>
                <p:cNvSpPr txBox="1"/>
                <p:nvPr/>
              </p:nvSpPr>
              <p:spPr>
                <a:xfrm>
                  <a:off x="7843860" y="4314832"/>
                  <a:ext cx="642942" cy="2308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900" b="1" dirty="0" smtClean="0">
                      <a:solidFill>
                        <a:schemeClr val="bg1"/>
                      </a:solidFill>
                    </a:rPr>
                    <a:t>24/20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15" name="Groupe 279"/>
              <p:cNvGrpSpPr/>
              <p:nvPr/>
            </p:nvGrpSpPr>
            <p:grpSpPr>
              <a:xfrm>
                <a:off x="5486406" y="5658766"/>
                <a:ext cx="642942" cy="357190"/>
                <a:chOff x="7843860" y="4233538"/>
                <a:chExt cx="642942" cy="357190"/>
              </a:xfrm>
            </p:grpSpPr>
            <p:sp>
              <p:nvSpPr>
                <p:cNvPr id="411" name="Arrondir un rectangle avec un coin du même côté 410"/>
                <p:cNvSpPr/>
                <p:nvPr/>
              </p:nvSpPr>
              <p:spPr>
                <a:xfrm>
                  <a:off x="8001024" y="4233538"/>
                  <a:ext cx="426884" cy="357190"/>
                </a:xfrm>
                <a:prstGeom prst="round2Same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12" name="ZoneTexte 411"/>
                <p:cNvSpPr txBox="1"/>
                <p:nvPr/>
              </p:nvSpPr>
              <p:spPr>
                <a:xfrm>
                  <a:off x="7843860" y="4314832"/>
                  <a:ext cx="642942" cy="2308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900" b="1" dirty="0" smtClean="0">
                      <a:solidFill>
                        <a:schemeClr val="bg1"/>
                      </a:solidFill>
                    </a:rPr>
                    <a:t>29/25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16" name="Groupe 288"/>
              <p:cNvGrpSpPr/>
              <p:nvPr/>
            </p:nvGrpSpPr>
            <p:grpSpPr>
              <a:xfrm>
                <a:off x="5029204" y="5658766"/>
                <a:ext cx="642942" cy="357190"/>
                <a:chOff x="7843860" y="4233538"/>
                <a:chExt cx="642942" cy="357190"/>
              </a:xfrm>
            </p:grpSpPr>
            <p:sp>
              <p:nvSpPr>
                <p:cNvPr id="414" name="Arrondir un rectangle avec un coin du même côté 413"/>
                <p:cNvSpPr/>
                <p:nvPr/>
              </p:nvSpPr>
              <p:spPr>
                <a:xfrm>
                  <a:off x="8001024" y="4233538"/>
                  <a:ext cx="426884" cy="357190"/>
                </a:xfrm>
                <a:prstGeom prst="round2Same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15" name="ZoneTexte 414"/>
                <p:cNvSpPr txBox="1"/>
                <p:nvPr/>
              </p:nvSpPr>
              <p:spPr>
                <a:xfrm>
                  <a:off x="7843860" y="4314832"/>
                  <a:ext cx="642942" cy="2308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900" b="1" dirty="0" smtClean="0">
                      <a:solidFill>
                        <a:schemeClr val="bg1"/>
                      </a:solidFill>
                    </a:rPr>
                    <a:t>34/30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17" name="Groupe 297"/>
              <p:cNvGrpSpPr/>
              <p:nvPr/>
            </p:nvGrpSpPr>
            <p:grpSpPr>
              <a:xfrm>
                <a:off x="4572000" y="5658766"/>
                <a:ext cx="642942" cy="357190"/>
                <a:chOff x="7843860" y="4233538"/>
                <a:chExt cx="642942" cy="357190"/>
              </a:xfrm>
            </p:grpSpPr>
            <p:sp>
              <p:nvSpPr>
                <p:cNvPr id="417" name="Arrondir un rectangle avec un coin du même côté 416"/>
                <p:cNvSpPr/>
                <p:nvPr/>
              </p:nvSpPr>
              <p:spPr>
                <a:xfrm>
                  <a:off x="8001024" y="4233538"/>
                  <a:ext cx="426884" cy="357190"/>
                </a:xfrm>
                <a:prstGeom prst="round2Same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18" name="ZoneTexte 417"/>
                <p:cNvSpPr txBox="1"/>
                <p:nvPr/>
              </p:nvSpPr>
              <p:spPr>
                <a:xfrm>
                  <a:off x="7843860" y="4314832"/>
                  <a:ext cx="642942" cy="2308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900" b="1" dirty="0" smtClean="0">
                      <a:solidFill>
                        <a:schemeClr val="bg1"/>
                      </a:solidFill>
                    </a:rPr>
                    <a:t>39/35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18" name="Groupe 308"/>
              <p:cNvGrpSpPr/>
              <p:nvPr/>
            </p:nvGrpSpPr>
            <p:grpSpPr>
              <a:xfrm>
                <a:off x="4114796" y="5654334"/>
                <a:ext cx="642942" cy="357190"/>
                <a:chOff x="7843860" y="4233538"/>
                <a:chExt cx="642942" cy="357190"/>
              </a:xfrm>
            </p:grpSpPr>
            <p:sp>
              <p:nvSpPr>
                <p:cNvPr id="420" name="Arrondir un rectangle avec un coin du même côté 419"/>
                <p:cNvSpPr/>
                <p:nvPr/>
              </p:nvSpPr>
              <p:spPr>
                <a:xfrm>
                  <a:off x="8001024" y="4233538"/>
                  <a:ext cx="426884" cy="357190"/>
                </a:xfrm>
                <a:prstGeom prst="round2Same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21" name="ZoneTexte 420"/>
                <p:cNvSpPr txBox="1"/>
                <p:nvPr/>
              </p:nvSpPr>
              <p:spPr>
                <a:xfrm>
                  <a:off x="7843860" y="4314832"/>
                  <a:ext cx="642942" cy="2308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900" b="1" dirty="0" smtClean="0">
                      <a:solidFill>
                        <a:schemeClr val="bg1"/>
                      </a:solidFill>
                    </a:rPr>
                    <a:t>44/40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19" name="Groupe 317"/>
              <p:cNvGrpSpPr/>
              <p:nvPr/>
            </p:nvGrpSpPr>
            <p:grpSpPr>
              <a:xfrm>
                <a:off x="3657592" y="5654334"/>
                <a:ext cx="642942" cy="357190"/>
                <a:chOff x="7843860" y="4233538"/>
                <a:chExt cx="642942" cy="357190"/>
              </a:xfrm>
            </p:grpSpPr>
            <p:sp>
              <p:nvSpPr>
                <p:cNvPr id="423" name="Arrondir un rectangle avec un coin du même côté 422"/>
                <p:cNvSpPr/>
                <p:nvPr/>
              </p:nvSpPr>
              <p:spPr>
                <a:xfrm>
                  <a:off x="8001024" y="4233538"/>
                  <a:ext cx="426884" cy="357190"/>
                </a:xfrm>
                <a:prstGeom prst="round2Same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24" name="ZoneTexte 423"/>
                <p:cNvSpPr txBox="1"/>
                <p:nvPr/>
              </p:nvSpPr>
              <p:spPr>
                <a:xfrm>
                  <a:off x="7843860" y="4314832"/>
                  <a:ext cx="642942" cy="2308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900" b="1" dirty="0" smtClean="0">
                      <a:solidFill>
                        <a:schemeClr val="bg1"/>
                      </a:solidFill>
                    </a:rPr>
                    <a:t>49/45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20" name="Groupe 342"/>
              <p:cNvGrpSpPr/>
              <p:nvPr/>
            </p:nvGrpSpPr>
            <p:grpSpPr>
              <a:xfrm>
                <a:off x="3200390" y="5654334"/>
                <a:ext cx="642942" cy="357190"/>
                <a:chOff x="7843860" y="4233538"/>
                <a:chExt cx="642942" cy="357190"/>
              </a:xfrm>
            </p:grpSpPr>
            <p:sp>
              <p:nvSpPr>
                <p:cNvPr id="426" name="Arrondir un rectangle avec un coin du même côté 425"/>
                <p:cNvSpPr/>
                <p:nvPr/>
              </p:nvSpPr>
              <p:spPr>
                <a:xfrm>
                  <a:off x="8001024" y="4233538"/>
                  <a:ext cx="426884" cy="357190"/>
                </a:xfrm>
                <a:prstGeom prst="round2Same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27" name="ZoneTexte 426"/>
                <p:cNvSpPr txBox="1"/>
                <p:nvPr/>
              </p:nvSpPr>
              <p:spPr>
                <a:xfrm>
                  <a:off x="7843860" y="4314832"/>
                  <a:ext cx="642942" cy="2308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900" b="1" dirty="0" smtClean="0">
                      <a:solidFill>
                        <a:schemeClr val="bg1"/>
                      </a:solidFill>
                    </a:rPr>
                    <a:t>54/50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21" name="Groupe 369"/>
              <p:cNvGrpSpPr/>
              <p:nvPr/>
            </p:nvGrpSpPr>
            <p:grpSpPr>
              <a:xfrm>
                <a:off x="2743186" y="5654334"/>
                <a:ext cx="642942" cy="357190"/>
                <a:chOff x="7843860" y="4233538"/>
                <a:chExt cx="642942" cy="357190"/>
              </a:xfrm>
            </p:grpSpPr>
            <p:sp>
              <p:nvSpPr>
                <p:cNvPr id="429" name="Arrondir un rectangle avec un coin du même côté 428"/>
                <p:cNvSpPr/>
                <p:nvPr/>
              </p:nvSpPr>
              <p:spPr>
                <a:xfrm>
                  <a:off x="8001024" y="4233538"/>
                  <a:ext cx="426884" cy="357190"/>
                </a:xfrm>
                <a:prstGeom prst="round2Same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30" name="ZoneTexte 429"/>
                <p:cNvSpPr txBox="1"/>
                <p:nvPr/>
              </p:nvSpPr>
              <p:spPr>
                <a:xfrm>
                  <a:off x="7843860" y="4314832"/>
                  <a:ext cx="642942" cy="2308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900" b="1" dirty="0" smtClean="0">
                      <a:solidFill>
                        <a:schemeClr val="bg1"/>
                      </a:solidFill>
                    </a:rPr>
                    <a:t>59/55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22" name="Groupe 396"/>
              <p:cNvGrpSpPr/>
              <p:nvPr/>
            </p:nvGrpSpPr>
            <p:grpSpPr>
              <a:xfrm>
                <a:off x="2285984" y="5654334"/>
                <a:ext cx="642942" cy="357190"/>
                <a:chOff x="7843860" y="4233538"/>
                <a:chExt cx="642942" cy="357190"/>
              </a:xfrm>
            </p:grpSpPr>
            <p:sp>
              <p:nvSpPr>
                <p:cNvPr id="432" name="Arrondir un rectangle avec un coin du même côté 431"/>
                <p:cNvSpPr/>
                <p:nvPr/>
              </p:nvSpPr>
              <p:spPr>
                <a:xfrm>
                  <a:off x="8001024" y="4233538"/>
                  <a:ext cx="426884" cy="357190"/>
                </a:xfrm>
                <a:prstGeom prst="round2Same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33" name="ZoneTexte 432"/>
                <p:cNvSpPr txBox="1"/>
                <p:nvPr/>
              </p:nvSpPr>
              <p:spPr>
                <a:xfrm>
                  <a:off x="7843860" y="4314832"/>
                  <a:ext cx="642942" cy="2308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900" b="1" dirty="0" smtClean="0">
                      <a:solidFill>
                        <a:schemeClr val="bg1"/>
                      </a:solidFill>
                    </a:rPr>
                    <a:t>64/60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23" name="Groupe 423"/>
              <p:cNvGrpSpPr/>
              <p:nvPr/>
            </p:nvGrpSpPr>
            <p:grpSpPr>
              <a:xfrm>
                <a:off x="1828780" y="5654334"/>
                <a:ext cx="642942" cy="357190"/>
                <a:chOff x="7843860" y="4233538"/>
                <a:chExt cx="642942" cy="357190"/>
              </a:xfrm>
            </p:grpSpPr>
            <p:sp>
              <p:nvSpPr>
                <p:cNvPr id="435" name="Arrondir un rectangle avec un coin du même côté 434"/>
                <p:cNvSpPr/>
                <p:nvPr/>
              </p:nvSpPr>
              <p:spPr>
                <a:xfrm>
                  <a:off x="8001024" y="4233538"/>
                  <a:ext cx="426884" cy="357190"/>
                </a:xfrm>
                <a:prstGeom prst="round2Same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36" name="ZoneTexte 435"/>
                <p:cNvSpPr txBox="1"/>
                <p:nvPr/>
              </p:nvSpPr>
              <p:spPr>
                <a:xfrm>
                  <a:off x="7843860" y="4314832"/>
                  <a:ext cx="642942" cy="2308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900" b="1" dirty="0" smtClean="0">
                      <a:solidFill>
                        <a:schemeClr val="bg1"/>
                      </a:solidFill>
                    </a:rPr>
                    <a:t>69/65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24" name="Groupe 450"/>
              <p:cNvGrpSpPr/>
              <p:nvPr/>
            </p:nvGrpSpPr>
            <p:grpSpPr>
              <a:xfrm>
                <a:off x="1371578" y="5654334"/>
                <a:ext cx="642942" cy="357190"/>
                <a:chOff x="7843860" y="4233538"/>
                <a:chExt cx="642942" cy="357190"/>
              </a:xfrm>
            </p:grpSpPr>
            <p:sp>
              <p:nvSpPr>
                <p:cNvPr id="438" name="Arrondir un rectangle avec un coin du même côté 437"/>
                <p:cNvSpPr/>
                <p:nvPr/>
              </p:nvSpPr>
              <p:spPr>
                <a:xfrm>
                  <a:off x="8001024" y="4233538"/>
                  <a:ext cx="426884" cy="357190"/>
                </a:xfrm>
                <a:prstGeom prst="round2Same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39" name="ZoneTexte 438"/>
                <p:cNvSpPr txBox="1"/>
                <p:nvPr/>
              </p:nvSpPr>
              <p:spPr>
                <a:xfrm>
                  <a:off x="7843860" y="4314832"/>
                  <a:ext cx="642942" cy="2308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900" b="1" dirty="0" smtClean="0">
                      <a:solidFill>
                        <a:schemeClr val="bg1"/>
                      </a:solidFill>
                    </a:rPr>
                    <a:t>74/70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125" name="Groupe 463"/>
            <p:cNvGrpSpPr/>
            <p:nvPr/>
          </p:nvGrpSpPr>
          <p:grpSpPr>
            <a:xfrm>
              <a:off x="914374" y="5654334"/>
              <a:ext cx="642942" cy="357190"/>
              <a:chOff x="7843860" y="4233538"/>
              <a:chExt cx="642942" cy="357190"/>
            </a:xfrm>
          </p:grpSpPr>
          <p:sp>
            <p:nvSpPr>
              <p:cNvPr id="441" name="Arrondir un rectangle avec un coin du même côté 44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42" name="ZoneTexte 441"/>
              <p:cNvSpPr txBox="1"/>
              <p:nvPr/>
            </p:nvSpPr>
            <p:spPr>
              <a:xfrm>
                <a:off x="7843860" y="4314832"/>
                <a:ext cx="642942" cy="25391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MA" sz="1050" b="1" dirty="0" smtClean="0">
                    <a:solidFill>
                      <a:schemeClr val="bg1"/>
                    </a:solidFill>
                  </a:rPr>
                  <a:t>75 وأكثر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6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1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2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grpSp>
        <p:nvGrpSpPr>
          <p:cNvPr id="170" name="Groupe 427"/>
          <p:cNvGrpSpPr/>
          <p:nvPr/>
        </p:nvGrpSpPr>
        <p:grpSpPr>
          <a:xfrm>
            <a:off x="3849746" y="4247183"/>
            <a:ext cx="2989066" cy="713511"/>
            <a:chOff x="3849746" y="4247183"/>
            <a:chExt cx="2989066" cy="713511"/>
          </a:xfrm>
        </p:grpSpPr>
        <p:grpSp>
          <p:nvGrpSpPr>
            <p:cNvPr id="171" name="Groupe 427"/>
            <p:cNvGrpSpPr/>
            <p:nvPr/>
          </p:nvGrpSpPr>
          <p:grpSpPr>
            <a:xfrm>
              <a:off x="3849746" y="4476529"/>
              <a:ext cx="2989066" cy="484165"/>
              <a:chOff x="3849746" y="4476529"/>
              <a:chExt cx="2989066" cy="484165"/>
            </a:xfrm>
          </p:grpSpPr>
          <p:grpSp>
            <p:nvGrpSpPr>
              <p:cNvPr id="172" name="Groupe 427"/>
              <p:cNvGrpSpPr/>
              <p:nvPr/>
            </p:nvGrpSpPr>
            <p:grpSpPr>
              <a:xfrm>
                <a:off x="3849746" y="4697701"/>
                <a:ext cx="2772000" cy="262993"/>
                <a:chOff x="3849746" y="4697701"/>
                <a:chExt cx="2772000" cy="262993"/>
              </a:xfrm>
            </p:grpSpPr>
            <p:cxnSp>
              <p:nvCxnSpPr>
                <p:cNvPr id="528" name="Connecteur droit 527"/>
                <p:cNvCxnSpPr/>
                <p:nvPr/>
              </p:nvCxnSpPr>
              <p:spPr>
                <a:xfrm>
                  <a:off x="3849746" y="4716062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Connecteur droit 536"/>
                <p:cNvCxnSpPr/>
                <p:nvPr/>
              </p:nvCxnSpPr>
              <p:spPr>
                <a:xfrm>
                  <a:off x="3849746" y="4959106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1" name="Connecteur droit 540"/>
                <p:cNvCxnSpPr/>
                <p:nvPr/>
              </p:nvCxnSpPr>
              <p:spPr>
                <a:xfrm rot="5400000" flipH="1" flipV="1">
                  <a:off x="6486628" y="4822907"/>
                  <a:ext cx="25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8" name="Connecteur droit 557"/>
              <p:cNvCxnSpPr/>
              <p:nvPr/>
            </p:nvCxnSpPr>
            <p:spPr>
              <a:xfrm>
                <a:off x="3849746" y="4487161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Connecteur droit 560"/>
              <p:cNvCxnSpPr/>
              <p:nvPr/>
            </p:nvCxnSpPr>
            <p:spPr>
              <a:xfrm>
                <a:off x="3849746" y="4717505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Connecteur droit 599"/>
              <p:cNvCxnSpPr/>
              <p:nvPr/>
            </p:nvCxnSpPr>
            <p:spPr>
              <a:xfrm rot="5400000" flipH="1" flipV="1">
                <a:off x="6712018" y="4601735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4" name="Connecteur droit 533"/>
            <p:cNvCxnSpPr/>
            <p:nvPr/>
          </p:nvCxnSpPr>
          <p:spPr>
            <a:xfrm>
              <a:off x="3849746" y="4263123"/>
              <a:ext cx="29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Connecteur droit 539"/>
            <p:cNvCxnSpPr/>
            <p:nvPr/>
          </p:nvCxnSpPr>
          <p:spPr>
            <a:xfrm rot="5400000" flipH="1" flipV="1">
              <a:off x="6661735" y="43723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e 535"/>
          <p:cNvGrpSpPr/>
          <p:nvPr/>
        </p:nvGrpSpPr>
        <p:grpSpPr>
          <a:xfrm>
            <a:off x="3858801" y="3794542"/>
            <a:ext cx="2592000" cy="481692"/>
            <a:chOff x="3858801" y="3794542"/>
            <a:chExt cx="2592000" cy="481692"/>
          </a:xfrm>
        </p:grpSpPr>
        <p:grpSp>
          <p:nvGrpSpPr>
            <p:cNvPr id="174" name="Groupe 397"/>
            <p:cNvGrpSpPr/>
            <p:nvPr/>
          </p:nvGrpSpPr>
          <p:grpSpPr>
            <a:xfrm>
              <a:off x="3858801" y="4024234"/>
              <a:ext cx="2592000" cy="252000"/>
              <a:chOff x="3858801" y="4024234"/>
              <a:chExt cx="2592000" cy="252000"/>
            </a:xfrm>
          </p:grpSpPr>
          <p:cxnSp>
            <p:nvCxnSpPr>
              <p:cNvPr id="549" name="Connecteur droit 548"/>
              <p:cNvCxnSpPr/>
              <p:nvPr/>
            </p:nvCxnSpPr>
            <p:spPr>
              <a:xfrm>
                <a:off x="3858801" y="4035020"/>
                <a:ext cx="259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Connecteur droit 551"/>
              <p:cNvCxnSpPr/>
              <p:nvPr/>
            </p:nvCxnSpPr>
            <p:spPr>
              <a:xfrm rot="5400000" flipH="1" flipV="1">
                <a:off x="6313600" y="4149440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1" name="Connecteur droit 520"/>
            <p:cNvCxnSpPr/>
            <p:nvPr/>
          </p:nvCxnSpPr>
          <p:spPr>
            <a:xfrm>
              <a:off x="3862446" y="3805328"/>
              <a:ext cx="22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Connecteur droit 524"/>
            <p:cNvCxnSpPr/>
            <p:nvPr/>
          </p:nvCxnSpPr>
          <p:spPr>
            <a:xfrm rot="5400000" flipH="1" flipV="1">
              <a:off x="6005730" y="391974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Groupe 427"/>
          <p:cNvGrpSpPr/>
          <p:nvPr/>
        </p:nvGrpSpPr>
        <p:grpSpPr>
          <a:xfrm>
            <a:off x="3857684" y="3555316"/>
            <a:ext cx="1836000" cy="252000"/>
            <a:chOff x="3857684" y="3555316"/>
            <a:chExt cx="1836000" cy="252000"/>
          </a:xfrm>
        </p:grpSpPr>
        <p:cxnSp>
          <p:nvCxnSpPr>
            <p:cNvPr id="553" name="Connecteur droit 552"/>
            <p:cNvCxnSpPr/>
            <p:nvPr/>
          </p:nvCxnSpPr>
          <p:spPr>
            <a:xfrm>
              <a:off x="3857684" y="3570377"/>
              <a:ext cx="183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Connecteur droit 555"/>
            <p:cNvCxnSpPr/>
            <p:nvPr/>
          </p:nvCxnSpPr>
          <p:spPr>
            <a:xfrm rot="5400000" flipH="1" flipV="1">
              <a:off x="5551702" y="3680522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e 427"/>
          <p:cNvGrpSpPr/>
          <p:nvPr/>
        </p:nvGrpSpPr>
        <p:grpSpPr>
          <a:xfrm>
            <a:off x="3857686" y="3333535"/>
            <a:ext cx="1620000" cy="252000"/>
            <a:chOff x="3857686" y="3333535"/>
            <a:chExt cx="1620000" cy="252000"/>
          </a:xfrm>
        </p:grpSpPr>
        <p:cxnSp>
          <p:nvCxnSpPr>
            <p:cNvPr id="618" name="Connecteur droit 617"/>
            <p:cNvCxnSpPr/>
            <p:nvPr/>
          </p:nvCxnSpPr>
          <p:spPr>
            <a:xfrm>
              <a:off x="3857686" y="3342454"/>
              <a:ext cx="162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Connecteur droit 620"/>
            <p:cNvCxnSpPr/>
            <p:nvPr/>
          </p:nvCxnSpPr>
          <p:spPr>
            <a:xfrm rot="5400000" flipH="1" flipV="1">
              <a:off x="5350090" y="3458741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oupe 427"/>
          <p:cNvGrpSpPr/>
          <p:nvPr/>
        </p:nvGrpSpPr>
        <p:grpSpPr>
          <a:xfrm>
            <a:off x="3845193" y="3112522"/>
            <a:ext cx="1476000" cy="252000"/>
            <a:chOff x="3845193" y="3112522"/>
            <a:chExt cx="1476000" cy="252000"/>
          </a:xfrm>
        </p:grpSpPr>
        <p:cxnSp>
          <p:nvCxnSpPr>
            <p:cNvPr id="524" name="Connecteur droit 523"/>
            <p:cNvCxnSpPr/>
            <p:nvPr/>
          </p:nvCxnSpPr>
          <p:spPr>
            <a:xfrm>
              <a:off x="3845193" y="3129656"/>
              <a:ext cx="147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Connecteur droit 541"/>
            <p:cNvCxnSpPr/>
            <p:nvPr/>
          </p:nvCxnSpPr>
          <p:spPr>
            <a:xfrm rot="5400000" flipH="1" flipV="1">
              <a:off x="5186574" y="323772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Groupe 427"/>
          <p:cNvGrpSpPr/>
          <p:nvPr/>
        </p:nvGrpSpPr>
        <p:grpSpPr>
          <a:xfrm>
            <a:off x="3845193" y="2883831"/>
            <a:ext cx="1224000" cy="252000"/>
            <a:chOff x="3845193" y="2883831"/>
            <a:chExt cx="1224000" cy="252000"/>
          </a:xfrm>
        </p:grpSpPr>
        <p:cxnSp>
          <p:nvCxnSpPr>
            <p:cNvPr id="559" name="Connecteur droit 558"/>
            <p:cNvCxnSpPr/>
            <p:nvPr/>
          </p:nvCxnSpPr>
          <p:spPr>
            <a:xfrm>
              <a:off x="3845193" y="2894704"/>
              <a:ext cx="122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Connecteur droit 600"/>
            <p:cNvCxnSpPr/>
            <p:nvPr/>
          </p:nvCxnSpPr>
          <p:spPr>
            <a:xfrm rot="5400000" flipH="1" flipV="1">
              <a:off x="4938923" y="3009037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e 547"/>
          <p:cNvGrpSpPr/>
          <p:nvPr/>
        </p:nvGrpSpPr>
        <p:grpSpPr>
          <a:xfrm>
            <a:off x="3845193" y="2661370"/>
            <a:ext cx="828000" cy="252000"/>
            <a:chOff x="3845193" y="2661370"/>
            <a:chExt cx="828000" cy="252000"/>
          </a:xfrm>
        </p:grpSpPr>
        <p:cxnSp>
          <p:nvCxnSpPr>
            <p:cNvPr id="536" name="Connecteur droit 535"/>
            <p:cNvCxnSpPr/>
            <p:nvPr/>
          </p:nvCxnSpPr>
          <p:spPr>
            <a:xfrm>
              <a:off x="3845193" y="2666780"/>
              <a:ext cx="82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Connecteur droit 544"/>
            <p:cNvCxnSpPr/>
            <p:nvPr/>
          </p:nvCxnSpPr>
          <p:spPr>
            <a:xfrm rot="5400000" flipH="1" flipV="1">
              <a:off x="4532102" y="2786576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e 445"/>
          <p:cNvGrpSpPr/>
          <p:nvPr/>
        </p:nvGrpSpPr>
        <p:grpSpPr>
          <a:xfrm>
            <a:off x="3845193" y="2430504"/>
            <a:ext cx="612000" cy="252000"/>
            <a:chOff x="3845193" y="2430504"/>
            <a:chExt cx="612000" cy="252000"/>
          </a:xfrm>
        </p:grpSpPr>
        <p:cxnSp>
          <p:nvCxnSpPr>
            <p:cNvPr id="603" name="Connecteur droit 602"/>
            <p:cNvCxnSpPr/>
            <p:nvPr/>
          </p:nvCxnSpPr>
          <p:spPr>
            <a:xfrm>
              <a:off x="3845193" y="2435214"/>
              <a:ext cx="61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Connecteur droit 605"/>
            <p:cNvCxnSpPr/>
            <p:nvPr/>
          </p:nvCxnSpPr>
          <p:spPr>
            <a:xfrm rot="5400000" flipH="1" flipV="1">
              <a:off x="4323509" y="2555710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7" name="Groupe 619"/>
          <p:cNvGrpSpPr/>
          <p:nvPr/>
        </p:nvGrpSpPr>
        <p:grpSpPr>
          <a:xfrm>
            <a:off x="3849955" y="2195415"/>
            <a:ext cx="540000" cy="252000"/>
            <a:chOff x="3849955" y="2195415"/>
            <a:chExt cx="540000" cy="252000"/>
          </a:xfrm>
        </p:grpSpPr>
        <p:cxnSp>
          <p:nvCxnSpPr>
            <p:cNvPr id="544" name="Connecteur droit 543"/>
            <p:cNvCxnSpPr/>
            <p:nvPr/>
          </p:nvCxnSpPr>
          <p:spPr>
            <a:xfrm>
              <a:off x="3849955" y="2210626"/>
              <a:ext cx="54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" name="Connecteur droit 616"/>
            <p:cNvCxnSpPr/>
            <p:nvPr/>
          </p:nvCxnSpPr>
          <p:spPr>
            <a:xfrm rot="5400000" flipH="1" flipV="1">
              <a:off x="4252071" y="2320621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e 515"/>
          <p:cNvGrpSpPr/>
          <p:nvPr/>
        </p:nvGrpSpPr>
        <p:grpSpPr>
          <a:xfrm>
            <a:off x="3846361" y="1966902"/>
            <a:ext cx="504000" cy="252000"/>
            <a:chOff x="3846361" y="1966902"/>
            <a:chExt cx="504000" cy="252000"/>
          </a:xfrm>
        </p:grpSpPr>
        <p:cxnSp>
          <p:nvCxnSpPr>
            <p:cNvPr id="560" name="Connecteur droit 559"/>
            <p:cNvCxnSpPr/>
            <p:nvPr/>
          </p:nvCxnSpPr>
          <p:spPr>
            <a:xfrm>
              <a:off x="3846361" y="1975674"/>
              <a:ext cx="50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" name="Connecteur droit 618"/>
            <p:cNvCxnSpPr/>
            <p:nvPr/>
          </p:nvCxnSpPr>
          <p:spPr>
            <a:xfrm rot="5400000" flipH="1" flipV="1">
              <a:off x="4223077" y="209210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9" name="Groupe 445"/>
          <p:cNvGrpSpPr/>
          <p:nvPr/>
        </p:nvGrpSpPr>
        <p:grpSpPr>
          <a:xfrm>
            <a:off x="3840431" y="1734217"/>
            <a:ext cx="324000" cy="252000"/>
            <a:chOff x="3840431" y="1734217"/>
            <a:chExt cx="324000" cy="252000"/>
          </a:xfrm>
        </p:grpSpPr>
        <p:cxnSp>
          <p:nvCxnSpPr>
            <p:cNvPr id="548" name="Connecteur droit 547"/>
            <p:cNvCxnSpPr/>
            <p:nvPr/>
          </p:nvCxnSpPr>
          <p:spPr>
            <a:xfrm>
              <a:off x="3840431" y="1748660"/>
              <a:ext cx="32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3" name="Connecteur droit 622"/>
            <p:cNvCxnSpPr/>
            <p:nvPr/>
          </p:nvCxnSpPr>
          <p:spPr>
            <a:xfrm rot="5400000" flipH="1" flipV="1">
              <a:off x="4029401" y="1859423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0" name="Groupe 521"/>
          <p:cNvGrpSpPr/>
          <p:nvPr/>
        </p:nvGrpSpPr>
        <p:grpSpPr>
          <a:xfrm>
            <a:off x="3835292" y="1526342"/>
            <a:ext cx="470714" cy="227374"/>
            <a:chOff x="3835292" y="1526342"/>
            <a:chExt cx="470714" cy="227374"/>
          </a:xfrm>
        </p:grpSpPr>
        <p:cxnSp>
          <p:nvCxnSpPr>
            <p:cNvPr id="555" name="Connecteur droit 554"/>
            <p:cNvCxnSpPr/>
            <p:nvPr/>
          </p:nvCxnSpPr>
          <p:spPr>
            <a:xfrm>
              <a:off x="3838006" y="1541300"/>
              <a:ext cx="4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5" name="Connecteur droit 624"/>
            <p:cNvCxnSpPr/>
            <p:nvPr/>
          </p:nvCxnSpPr>
          <p:spPr>
            <a:xfrm rot="5400000" flipH="1" flipV="1">
              <a:off x="4187852" y="1633548"/>
              <a:ext cx="21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8" name="Connecteur droit 627"/>
            <p:cNvCxnSpPr/>
            <p:nvPr/>
          </p:nvCxnSpPr>
          <p:spPr>
            <a:xfrm>
              <a:off x="3835292" y="1752128"/>
              <a:ext cx="4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6" name="Connecteur droit 545"/>
          <p:cNvCxnSpPr/>
          <p:nvPr/>
        </p:nvCxnSpPr>
        <p:spPr>
          <a:xfrm>
            <a:off x="857224" y="4949836"/>
            <a:ext cx="261114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Connecteur droit 601"/>
          <p:cNvCxnSpPr/>
          <p:nvPr/>
        </p:nvCxnSpPr>
        <p:spPr>
          <a:xfrm flipV="1">
            <a:off x="869924" y="4941898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" name="Connecteur droit 609"/>
          <p:cNvCxnSpPr/>
          <p:nvPr/>
        </p:nvCxnSpPr>
        <p:spPr>
          <a:xfrm>
            <a:off x="752448" y="4713296"/>
            <a:ext cx="2700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1" name="Connecteur droit 610"/>
          <p:cNvCxnSpPr/>
          <p:nvPr/>
        </p:nvCxnSpPr>
        <p:spPr>
          <a:xfrm flipV="1">
            <a:off x="760386" y="4703770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" name="Connecteur droit 612"/>
          <p:cNvCxnSpPr/>
          <p:nvPr/>
        </p:nvCxnSpPr>
        <p:spPr>
          <a:xfrm flipV="1">
            <a:off x="760386" y="4954598"/>
            <a:ext cx="239714" cy="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Connecteur droit 445"/>
          <p:cNvCxnSpPr/>
          <p:nvPr/>
        </p:nvCxnSpPr>
        <p:spPr>
          <a:xfrm>
            <a:off x="655610" y="4500570"/>
            <a:ext cx="280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Connecteur droit 515"/>
          <p:cNvCxnSpPr/>
          <p:nvPr/>
        </p:nvCxnSpPr>
        <p:spPr>
          <a:xfrm flipV="1">
            <a:off x="650670" y="4497839"/>
            <a:ext cx="1588" cy="216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Connecteur droit 537"/>
          <p:cNvCxnSpPr/>
          <p:nvPr/>
        </p:nvCxnSpPr>
        <p:spPr>
          <a:xfrm>
            <a:off x="642910" y="4714884"/>
            <a:ext cx="142876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Connecteur droit 550"/>
          <p:cNvCxnSpPr/>
          <p:nvPr/>
        </p:nvCxnSpPr>
        <p:spPr>
          <a:xfrm>
            <a:off x="617510" y="4278318"/>
            <a:ext cx="2844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Connecteur droit 553"/>
          <p:cNvCxnSpPr/>
          <p:nvPr/>
        </p:nvCxnSpPr>
        <p:spPr>
          <a:xfrm flipV="1">
            <a:off x="625448" y="4256092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Connecteur droit 603"/>
          <p:cNvCxnSpPr/>
          <p:nvPr/>
        </p:nvCxnSpPr>
        <p:spPr>
          <a:xfrm>
            <a:off x="869924" y="4038604"/>
            <a:ext cx="261114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Connecteur droit 604"/>
          <p:cNvCxnSpPr/>
          <p:nvPr/>
        </p:nvCxnSpPr>
        <p:spPr>
          <a:xfrm flipV="1">
            <a:off x="882624" y="4030666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necteur droit 546"/>
          <p:cNvCxnSpPr/>
          <p:nvPr/>
        </p:nvCxnSpPr>
        <p:spPr>
          <a:xfrm>
            <a:off x="1058838" y="3798890"/>
            <a:ext cx="241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Connecteur droit 549"/>
          <p:cNvCxnSpPr/>
          <p:nvPr/>
        </p:nvCxnSpPr>
        <p:spPr>
          <a:xfrm flipV="1">
            <a:off x="1071538" y="3790952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" name="Connecteur droit 606"/>
          <p:cNvCxnSpPr/>
          <p:nvPr/>
        </p:nvCxnSpPr>
        <p:spPr>
          <a:xfrm>
            <a:off x="1597004" y="3571876"/>
            <a:ext cx="190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" name="Connecteur droit 607"/>
          <p:cNvCxnSpPr/>
          <p:nvPr/>
        </p:nvCxnSpPr>
        <p:spPr>
          <a:xfrm flipV="1">
            <a:off x="1641454" y="3563938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9" name="Connecteur droit 608"/>
          <p:cNvCxnSpPr/>
          <p:nvPr/>
        </p:nvCxnSpPr>
        <p:spPr>
          <a:xfrm>
            <a:off x="1571604" y="3353214"/>
            <a:ext cx="190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" name="Connecteur droit 611"/>
          <p:cNvCxnSpPr/>
          <p:nvPr/>
        </p:nvCxnSpPr>
        <p:spPr>
          <a:xfrm flipV="1">
            <a:off x="1584304" y="3334643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" name="Connecteur droit 613"/>
          <p:cNvCxnSpPr/>
          <p:nvPr/>
        </p:nvCxnSpPr>
        <p:spPr>
          <a:xfrm>
            <a:off x="1928794" y="3130548"/>
            <a:ext cx="154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5" name="Connecteur droit 614"/>
          <p:cNvCxnSpPr/>
          <p:nvPr/>
        </p:nvCxnSpPr>
        <p:spPr>
          <a:xfrm flipV="1">
            <a:off x="1941494" y="3122610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" name="Connecteur droit 615"/>
          <p:cNvCxnSpPr/>
          <p:nvPr/>
        </p:nvCxnSpPr>
        <p:spPr>
          <a:xfrm>
            <a:off x="2258820" y="2895596"/>
            <a:ext cx="1224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0" name="Connecteur droit 619"/>
          <p:cNvCxnSpPr/>
          <p:nvPr/>
        </p:nvCxnSpPr>
        <p:spPr>
          <a:xfrm flipV="1">
            <a:off x="2271520" y="2887658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Connecteur droit 621"/>
          <p:cNvCxnSpPr/>
          <p:nvPr/>
        </p:nvCxnSpPr>
        <p:spPr>
          <a:xfrm>
            <a:off x="2643174" y="2655882"/>
            <a:ext cx="82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Connecteur droit 623"/>
          <p:cNvCxnSpPr/>
          <p:nvPr/>
        </p:nvCxnSpPr>
        <p:spPr>
          <a:xfrm flipV="1">
            <a:off x="2655874" y="2647944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Connecteur droit 625"/>
          <p:cNvCxnSpPr/>
          <p:nvPr/>
        </p:nvCxnSpPr>
        <p:spPr>
          <a:xfrm>
            <a:off x="2681274" y="2441568"/>
            <a:ext cx="82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Connecteur droit 626"/>
          <p:cNvCxnSpPr/>
          <p:nvPr/>
        </p:nvCxnSpPr>
        <p:spPr>
          <a:xfrm flipV="1">
            <a:off x="2693974" y="2420930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Connecteur droit 628"/>
          <p:cNvCxnSpPr/>
          <p:nvPr/>
        </p:nvCxnSpPr>
        <p:spPr>
          <a:xfrm>
            <a:off x="2857488" y="2214554"/>
            <a:ext cx="64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Connecteur droit 629"/>
          <p:cNvCxnSpPr/>
          <p:nvPr/>
        </p:nvCxnSpPr>
        <p:spPr>
          <a:xfrm flipV="1">
            <a:off x="2870188" y="2193916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Connecteur droit 630"/>
          <p:cNvCxnSpPr/>
          <p:nvPr/>
        </p:nvCxnSpPr>
        <p:spPr>
          <a:xfrm>
            <a:off x="2882888" y="1987540"/>
            <a:ext cx="64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Connecteur droit 631"/>
          <p:cNvCxnSpPr/>
          <p:nvPr/>
        </p:nvCxnSpPr>
        <p:spPr>
          <a:xfrm flipV="1">
            <a:off x="2895588" y="1979780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necteur droit 632"/>
          <p:cNvCxnSpPr/>
          <p:nvPr/>
        </p:nvCxnSpPr>
        <p:spPr>
          <a:xfrm>
            <a:off x="3130540" y="1747826"/>
            <a:ext cx="360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necteur droit 633"/>
          <p:cNvCxnSpPr/>
          <p:nvPr/>
        </p:nvCxnSpPr>
        <p:spPr>
          <a:xfrm flipV="1">
            <a:off x="3143240" y="1739888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" name="Connecteur droit 634"/>
          <p:cNvCxnSpPr/>
          <p:nvPr/>
        </p:nvCxnSpPr>
        <p:spPr>
          <a:xfrm>
            <a:off x="3000364" y="1525574"/>
            <a:ext cx="46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necteur droit 635"/>
          <p:cNvCxnSpPr/>
          <p:nvPr/>
        </p:nvCxnSpPr>
        <p:spPr>
          <a:xfrm flipV="1">
            <a:off x="3013064" y="1511197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necteur droit 636"/>
          <p:cNvCxnSpPr/>
          <p:nvPr/>
        </p:nvCxnSpPr>
        <p:spPr>
          <a:xfrm>
            <a:off x="3000364" y="1752588"/>
            <a:ext cx="142876" cy="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2" name="Rectangle 521"/>
          <p:cNvSpPr/>
          <p:nvPr/>
        </p:nvSpPr>
        <p:spPr>
          <a:xfrm>
            <a:off x="7446889" y="3608195"/>
            <a:ext cx="1305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كتابة العناصر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43" name="Groupe 542"/>
          <p:cNvGrpSpPr/>
          <p:nvPr/>
        </p:nvGrpSpPr>
        <p:grpSpPr>
          <a:xfrm>
            <a:off x="8711338" y="3634906"/>
            <a:ext cx="324000" cy="324000"/>
            <a:chOff x="7475558" y="1020746"/>
            <a:chExt cx="324000" cy="324000"/>
          </a:xfrm>
        </p:grpSpPr>
        <p:sp>
          <p:nvSpPr>
            <p:cNvPr id="599" name="Ellipse 59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638" name="Ellipse 63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7</a:t>
              </a:r>
              <a:endParaRPr lang="ar-MA" dirty="0"/>
            </a:p>
          </p:txBody>
        </p:sp>
      </p:grpSp>
      <p:sp>
        <p:nvSpPr>
          <p:cNvPr id="639" name="ZoneTexte 638"/>
          <p:cNvSpPr txBox="1"/>
          <p:nvPr/>
        </p:nvSpPr>
        <p:spPr>
          <a:xfrm>
            <a:off x="2882888" y="1000108"/>
            <a:ext cx="1357322" cy="338554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ar-MA" sz="1600" b="1" kern="0" cap="all" dirty="0" smtClean="0">
                <a:ln w="0"/>
                <a:solidFill>
                  <a:sysClr val="windowText" lastClr="0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الفئات العمرية</a:t>
            </a:r>
          </a:p>
        </p:txBody>
      </p:sp>
      <p:sp>
        <p:nvSpPr>
          <p:cNvPr id="640" name="ZoneTexte 639"/>
          <p:cNvSpPr txBox="1"/>
          <p:nvPr/>
        </p:nvSpPr>
        <p:spPr>
          <a:xfrm>
            <a:off x="6059498" y="4937951"/>
            <a:ext cx="1357322" cy="27699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ar-MA" sz="1200" b="1" kern="0" cap="all" dirty="0" smtClean="0">
                <a:ln w="0"/>
                <a:solidFill>
                  <a:sysClr val="windowText" lastClr="0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الذكور بالألف</a:t>
            </a:r>
          </a:p>
        </p:txBody>
      </p:sp>
      <p:sp>
        <p:nvSpPr>
          <p:cNvPr id="641" name="ZoneTexte 640"/>
          <p:cNvSpPr txBox="1"/>
          <p:nvPr/>
        </p:nvSpPr>
        <p:spPr>
          <a:xfrm>
            <a:off x="-428660" y="4929198"/>
            <a:ext cx="1357322" cy="27699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ar-MA" sz="1200" b="1" kern="0" cap="all" dirty="0" smtClean="0">
                <a:ln w="0"/>
                <a:solidFill>
                  <a:sysClr val="windowText" lastClr="0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الإناث بالألف</a:t>
            </a:r>
          </a:p>
        </p:txBody>
      </p:sp>
      <p:grpSp>
        <p:nvGrpSpPr>
          <p:cNvPr id="656" name="Groupe 655"/>
          <p:cNvGrpSpPr/>
          <p:nvPr/>
        </p:nvGrpSpPr>
        <p:grpSpPr>
          <a:xfrm>
            <a:off x="673906" y="555982"/>
            <a:ext cx="5857916" cy="461665"/>
            <a:chOff x="642910" y="571480"/>
            <a:chExt cx="5857916" cy="461665"/>
          </a:xfrm>
        </p:grpSpPr>
        <p:sp>
          <p:nvSpPr>
            <p:cNvPr id="657" name="AutoShape 2" descr="Quadrillage en pointillé"/>
            <p:cNvSpPr>
              <a:spLocks noChangeArrowheads="1"/>
            </p:cNvSpPr>
            <p:nvPr/>
          </p:nvSpPr>
          <p:spPr bwMode="auto">
            <a:xfrm>
              <a:off x="642910" y="642918"/>
              <a:ext cx="5857916" cy="357812"/>
            </a:xfrm>
            <a:prstGeom prst="roundRect">
              <a:avLst>
                <a:gd name="adj" fmla="val 5744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  <p:sp>
          <p:nvSpPr>
            <p:cNvPr id="658" name="Rectangle 657"/>
            <p:cNvSpPr/>
            <p:nvPr/>
          </p:nvSpPr>
          <p:spPr>
            <a:xfrm>
              <a:off x="5639877" y="571480"/>
              <a:ext cx="84510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MA" sz="2400" b="1" cap="all" dirty="0" smtClean="0">
                  <a:ln w="0"/>
                  <a:gradFill flip="none">
                    <a:gsLst>
                      <a:gs pos="0">
                        <a:srgbClr val="0F6FC6">
                          <a:tint val="75000"/>
                          <a:shade val="75000"/>
                          <a:satMod val="170000"/>
                        </a:srgbClr>
                      </a:gs>
                      <a:gs pos="49000">
                        <a:srgbClr val="0F6FC6">
                          <a:tint val="88000"/>
                          <a:shade val="65000"/>
                          <a:satMod val="172000"/>
                        </a:srgbClr>
                      </a:gs>
                      <a:gs pos="50000">
                        <a:srgbClr val="0F6FC6">
                          <a:shade val="65000"/>
                          <a:satMod val="130000"/>
                        </a:srgbClr>
                      </a:gs>
                      <a:gs pos="92000">
                        <a:srgbClr val="0F6FC6">
                          <a:shade val="50000"/>
                          <a:satMod val="120000"/>
                        </a:srgbClr>
                      </a:gs>
                      <a:gs pos="100000">
                        <a:srgbClr val="0F6FC6">
                          <a:shade val="48000"/>
                          <a:satMod val="120000"/>
                        </a:srgb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rPr>
                <a:t>هرم : </a:t>
              </a:r>
              <a:endParaRPr lang="ar-MA" sz="2800" dirty="0"/>
            </a:p>
          </p:txBody>
        </p:sp>
      </p:grpSp>
      <p:sp>
        <p:nvSpPr>
          <p:cNvPr id="659" name="Rectangle 658"/>
          <p:cNvSpPr/>
          <p:nvPr/>
        </p:nvSpPr>
        <p:spPr>
          <a:xfrm>
            <a:off x="7425557" y="4916498"/>
            <a:ext cx="10342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MA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أعمار سكان </a:t>
            </a:r>
          </a:p>
        </p:txBody>
      </p:sp>
      <p:sp>
        <p:nvSpPr>
          <p:cNvPr id="660" name="Rectangle 659"/>
          <p:cNvSpPr/>
          <p:nvPr/>
        </p:nvSpPr>
        <p:spPr>
          <a:xfrm>
            <a:off x="7235609" y="5214950"/>
            <a:ext cx="19591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MA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المغرب بالألف سنة 2000</a:t>
            </a:r>
          </a:p>
        </p:txBody>
      </p:sp>
      <p:sp>
        <p:nvSpPr>
          <p:cNvPr id="642" name="Arrondir un rectangle avec un coin du même côté 641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643" name="Picture 4"/>
          <p:cNvPicPr>
            <a:picLocks noChangeAspect="1" noChangeArrowheads="1"/>
          </p:cNvPicPr>
          <p:nvPr/>
        </p:nvPicPr>
        <p:blipFill>
          <a:blip r:embed="rId4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44" name="Arrondir un rectangle avec un coin du même côté 643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645" name="Arrondir un rectangle avec un coin du même côté 644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646" name="Picture 2"/>
          <p:cNvPicPr>
            <a:picLocks noChangeAspect="1" noChangeArrowheads="1"/>
          </p:cNvPicPr>
          <p:nvPr/>
        </p:nvPicPr>
        <p:blipFill>
          <a:blip r:embed="rId5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47" name="Rectangle 646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648" name="Picture 5"/>
          <p:cNvPicPr>
            <a:picLocks noChangeAspect="1" noChangeArrowheads="1"/>
          </p:cNvPicPr>
          <p:nvPr/>
        </p:nvPicPr>
        <p:blipFill>
          <a:blip r:embed="rId6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49" name="Rectangle 648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650" name="Rectangle 649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23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96532E-6 L -0.29775 -0.6187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00" y="-3090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5723E-6 L -0.54011 -0.662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00" y="-3310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300"/>
                                        <p:tgtEl>
                                          <p:spTgt spid="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65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66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400"/>
                                        <p:tgtEl>
                                          <p:spTgt spid="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399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" grpId="0"/>
      <p:bldP spid="639" grpId="0"/>
      <p:bldP spid="640" grpId="0"/>
      <p:bldP spid="641" grpId="0"/>
      <p:bldP spid="659" grpId="0"/>
      <p:bldP spid="659" grpId="1"/>
      <p:bldP spid="660" grpId="0"/>
      <p:bldP spid="660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roupe 427"/>
          <p:cNvGrpSpPr/>
          <p:nvPr/>
        </p:nvGrpSpPr>
        <p:grpSpPr>
          <a:xfrm>
            <a:off x="857224" y="1071546"/>
            <a:ext cx="7493591" cy="4821947"/>
            <a:chOff x="-153351" y="785794"/>
            <a:chExt cx="7493591" cy="4821947"/>
          </a:xfrm>
        </p:grpSpPr>
        <p:grpSp>
          <p:nvGrpSpPr>
            <p:cNvPr id="134" name="Groupe 394"/>
            <p:cNvGrpSpPr/>
            <p:nvPr/>
          </p:nvGrpSpPr>
          <p:grpSpPr>
            <a:xfrm>
              <a:off x="-153351" y="785794"/>
              <a:ext cx="7493591" cy="4821947"/>
              <a:chOff x="-153351" y="785794"/>
              <a:chExt cx="7493591" cy="4821947"/>
            </a:xfrm>
          </p:grpSpPr>
          <p:grpSp>
            <p:nvGrpSpPr>
              <p:cNvPr id="135" name="Groupe 307"/>
              <p:cNvGrpSpPr/>
              <p:nvPr/>
            </p:nvGrpSpPr>
            <p:grpSpPr>
              <a:xfrm>
                <a:off x="65559" y="785794"/>
                <a:ext cx="7274681" cy="4786968"/>
                <a:chOff x="65559" y="785794"/>
                <a:chExt cx="7274681" cy="4786968"/>
              </a:xfrm>
            </p:grpSpPr>
            <p:sp>
              <p:nvSpPr>
                <p:cNvPr id="192" name="AutoShape 2" descr="Quadrillage en pointillé"/>
                <p:cNvSpPr>
                  <a:spLocks noChangeArrowheads="1"/>
                </p:cNvSpPr>
                <p:nvPr/>
              </p:nvSpPr>
              <p:spPr bwMode="auto">
                <a:xfrm>
                  <a:off x="68240" y="785794"/>
                  <a:ext cx="7272000" cy="4786968"/>
                </a:xfrm>
                <a:prstGeom prst="roundRect">
                  <a:avLst>
                    <a:gd name="adj" fmla="val 5744"/>
                  </a:avLst>
                </a:prstGeom>
                <a:pattFill prst="dotGrid">
                  <a:fgClr>
                    <a:srgbClr val="548DD4"/>
                  </a:fgClr>
                  <a:bgClr>
                    <a:srgbClr val="FFFFFF"/>
                  </a:bgClr>
                </a:pattFill>
                <a:ln w="38100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ar-MA"/>
                </a:p>
              </p:txBody>
            </p:sp>
            <p:grpSp>
              <p:nvGrpSpPr>
                <p:cNvPr id="136" name="Groupe 281"/>
                <p:cNvGrpSpPr/>
                <p:nvPr/>
              </p:nvGrpSpPr>
              <p:grpSpPr>
                <a:xfrm>
                  <a:off x="65559" y="1291512"/>
                  <a:ext cx="7186661" cy="3898948"/>
                  <a:chOff x="65559" y="1291512"/>
                  <a:chExt cx="7186661" cy="3898948"/>
                </a:xfrm>
              </p:grpSpPr>
              <p:cxnSp>
                <p:nvCxnSpPr>
                  <p:cNvPr id="529" name="Connecteur droit 528"/>
                  <p:cNvCxnSpPr/>
                  <p:nvPr/>
                </p:nvCxnSpPr>
                <p:spPr>
                  <a:xfrm rot="16200000" flipV="1">
                    <a:off x="1899822" y="3238266"/>
                    <a:ext cx="3888000" cy="301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Connecteur droit 556"/>
                  <p:cNvCxnSpPr/>
                  <p:nvPr/>
                </p:nvCxnSpPr>
                <p:spPr>
                  <a:xfrm rot="5400000" flipH="1" flipV="1">
                    <a:off x="1531824" y="3234718"/>
                    <a:ext cx="3888000" cy="1588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cteur droit 323"/>
                  <p:cNvCxnSpPr/>
                  <p:nvPr/>
                </p:nvCxnSpPr>
                <p:spPr>
                  <a:xfrm rot="10800000" flipV="1">
                    <a:off x="65559" y="518955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e 335"/>
                  <p:cNvGrpSpPr/>
                  <p:nvPr/>
                </p:nvGrpSpPr>
                <p:grpSpPr>
                  <a:xfrm>
                    <a:off x="3730786" y="1532123"/>
                    <a:ext cx="126834" cy="3657701"/>
                    <a:chOff x="6281164" y="1439847"/>
                    <a:chExt cx="113348" cy="4716497"/>
                  </a:xfrm>
                </p:grpSpPr>
                <p:cxnSp>
                  <p:nvCxnSpPr>
                    <p:cNvPr id="363" name="Connecteur droit 362"/>
                    <p:cNvCxnSpPr/>
                    <p:nvPr/>
                  </p:nvCxnSpPr>
                  <p:spPr>
                    <a:xfrm>
                      <a:off x="6286512" y="1439847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8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60" name="Connecteur droit 35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1" name="Connecteur droit 36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9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58" name="Connecteur droit 35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9" name="Connecteur droit 35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0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56" name="Connecteur droit 35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7" name="Connecteur droit 35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4" name="Connecteur droit 35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5" name="Connecteur droit 35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2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2" name="Connecteur droit 35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3" name="Connecteur droit 35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3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50" name="Connecteur droit 34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1" name="Connecteur droit 35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8" name="Connecteur droit 34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9" name="Connecteur droit 34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5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46" name="Connecteur droit 34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cteur droit 34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46" name="Groupe 365"/>
                  <p:cNvGrpSpPr/>
                  <p:nvPr/>
                </p:nvGrpSpPr>
                <p:grpSpPr>
                  <a:xfrm>
                    <a:off x="3475415" y="1532123"/>
                    <a:ext cx="126834" cy="3657701"/>
                    <a:chOff x="6281164" y="1439847"/>
                    <a:chExt cx="113348" cy="4716497"/>
                  </a:xfrm>
                </p:grpSpPr>
                <p:cxnSp>
                  <p:nvCxnSpPr>
                    <p:cNvPr id="393" name="Connecteur droit 392"/>
                    <p:cNvCxnSpPr/>
                    <p:nvPr/>
                  </p:nvCxnSpPr>
                  <p:spPr>
                    <a:xfrm>
                      <a:off x="6286512" y="1439847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7" name="Groupe 18"/>
                    <p:cNvGrpSpPr/>
                    <p:nvPr/>
                  </p:nvGrpSpPr>
                  <p:grpSpPr>
                    <a:xfrm>
                      <a:off x="6286512" y="17271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90" name="Connecteur droit 38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1" name="Connecteur droit 39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8" name="Groupe 21"/>
                    <p:cNvGrpSpPr/>
                    <p:nvPr/>
                  </p:nvGrpSpPr>
                  <p:grpSpPr>
                    <a:xfrm>
                      <a:off x="6281170" y="2311392"/>
                      <a:ext cx="108001" cy="298452"/>
                      <a:chOff x="6276408" y="1142984"/>
                      <a:chExt cx="108001" cy="298452"/>
                    </a:xfrm>
                  </p:grpSpPr>
                  <p:cxnSp>
                    <p:nvCxnSpPr>
                      <p:cNvPr id="388" name="Connecteur droit 387"/>
                      <p:cNvCxnSpPr/>
                      <p:nvPr/>
                    </p:nvCxnSpPr>
                    <p:spPr>
                      <a:xfrm>
                        <a:off x="6276408" y="1142984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Connecteur droit 388"/>
                      <p:cNvCxnSpPr/>
                      <p:nvPr/>
                    </p:nvCxnSpPr>
                    <p:spPr>
                      <a:xfrm>
                        <a:off x="6276408" y="1439848"/>
                        <a:ext cx="108001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9" name="Groupe 24"/>
                    <p:cNvGrpSpPr/>
                    <p:nvPr/>
                  </p:nvGrpSpPr>
                  <p:grpSpPr>
                    <a:xfrm>
                      <a:off x="6281164" y="2895596"/>
                      <a:ext cx="108006" cy="298452"/>
                      <a:chOff x="6276402" y="1142984"/>
                      <a:chExt cx="108006" cy="298452"/>
                    </a:xfrm>
                  </p:grpSpPr>
                  <p:cxnSp>
                    <p:nvCxnSpPr>
                      <p:cNvPr id="386" name="Connecteur droit 385"/>
                      <p:cNvCxnSpPr/>
                      <p:nvPr/>
                    </p:nvCxnSpPr>
                    <p:spPr>
                      <a:xfrm>
                        <a:off x="6276408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7" name="Connecteur droit 386"/>
                      <p:cNvCxnSpPr/>
                      <p:nvPr/>
                    </p:nvCxnSpPr>
                    <p:spPr>
                      <a:xfrm>
                        <a:off x="627640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0" name="Groupe 27"/>
                    <p:cNvGrpSpPr/>
                    <p:nvPr/>
                  </p:nvGrpSpPr>
                  <p:grpSpPr>
                    <a:xfrm>
                      <a:off x="6281750" y="3495676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4" name="Connecteur droit 383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5" name="Connecteur droit 384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1" name="Groupe 30"/>
                    <p:cNvGrpSpPr/>
                    <p:nvPr/>
                  </p:nvGrpSpPr>
                  <p:grpSpPr>
                    <a:xfrm>
                      <a:off x="6281750" y="4079880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2" name="Connecteur droit 381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3" name="Connecteur droit 382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2" name="Groupe 33"/>
                    <p:cNvGrpSpPr/>
                    <p:nvPr/>
                  </p:nvGrpSpPr>
                  <p:grpSpPr>
                    <a:xfrm>
                      <a:off x="6286512" y="4664084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80" name="Connecteur droit 379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1" name="Connecteur droit 380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Groupe 36"/>
                    <p:cNvGrpSpPr/>
                    <p:nvPr/>
                  </p:nvGrpSpPr>
                  <p:grpSpPr>
                    <a:xfrm>
                      <a:off x="6286512" y="5248288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8" name="Connecteur droit 377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9" name="Connecteur droit 378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4" name="Groupe 39"/>
                    <p:cNvGrpSpPr/>
                    <p:nvPr/>
                  </p:nvGrpSpPr>
                  <p:grpSpPr>
                    <a:xfrm>
                      <a:off x="6286512" y="5857892"/>
                      <a:ext cx="108000" cy="298452"/>
                      <a:chOff x="6286512" y="1142984"/>
                      <a:chExt cx="108000" cy="298452"/>
                    </a:xfrm>
                  </p:grpSpPr>
                  <p:cxnSp>
                    <p:nvCxnSpPr>
                      <p:cNvPr id="376" name="Connecteur droit 375"/>
                      <p:cNvCxnSpPr/>
                      <p:nvPr/>
                    </p:nvCxnSpPr>
                    <p:spPr>
                      <a:xfrm>
                        <a:off x="6286512" y="1142984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7" name="Connecteur droit 376"/>
                      <p:cNvCxnSpPr/>
                      <p:nvPr/>
                    </p:nvCxnSpPr>
                    <p:spPr>
                      <a:xfrm>
                        <a:off x="6286512" y="1439848"/>
                        <a:ext cx="108000" cy="1588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8" name="Connecteur droit 277"/>
                  <p:cNvCxnSpPr/>
                  <p:nvPr/>
                </p:nvCxnSpPr>
                <p:spPr>
                  <a:xfrm flipV="1">
                    <a:off x="3832220" y="5190460"/>
                    <a:ext cx="3420000" cy="0"/>
                  </a:xfrm>
                  <a:prstGeom prst="line">
                    <a:avLst/>
                  </a:prstGeom>
                  <a:ln w="28575">
                    <a:solidFill>
                      <a:srgbClr val="996633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5" name="Groupe 372"/>
                <p:cNvGrpSpPr/>
                <p:nvPr/>
              </p:nvGrpSpPr>
              <p:grpSpPr>
                <a:xfrm rot="16200000">
                  <a:off x="5252742" y="3802103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374" name="Connecteur droit 37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6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19" name="Connecteur droit 418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Connecteur droit 421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7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13" name="Connecteur droit 412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6" name="Connecteur droit 415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8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7" name="Connecteur droit 40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0" name="Connecteur droit 40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9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01" name="Connecteur droit 40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Connecteur droit 403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0" name="Groupe 430"/>
                <p:cNvGrpSpPr/>
                <p:nvPr/>
              </p:nvGrpSpPr>
              <p:grpSpPr>
                <a:xfrm rot="16200000">
                  <a:off x="2003823" y="3804190"/>
                  <a:ext cx="72000" cy="2880000"/>
                  <a:chOff x="2289937" y="3197746"/>
                  <a:chExt cx="122881" cy="1833160"/>
                </a:xfrm>
              </p:grpSpPr>
              <p:cxnSp>
                <p:nvCxnSpPr>
                  <p:cNvPr id="434" name="Connecteur droit 433"/>
                  <p:cNvCxnSpPr/>
                  <p:nvPr/>
                </p:nvCxnSpPr>
                <p:spPr>
                  <a:xfrm>
                    <a:off x="2289955" y="3197746"/>
                    <a:ext cx="120850" cy="1232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1" name="Groupe 30"/>
                  <p:cNvGrpSpPr/>
                  <p:nvPr/>
                </p:nvGrpSpPr>
                <p:grpSpPr>
                  <a:xfrm>
                    <a:off x="2289937" y="3420373"/>
                    <a:ext cx="120877" cy="231401"/>
                    <a:chOff x="6289451" y="1142982"/>
                    <a:chExt cx="108024" cy="298455"/>
                  </a:xfrm>
                </p:grpSpPr>
                <p:cxnSp>
                  <p:nvCxnSpPr>
                    <p:cNvPr id="453" name="Connecteur droit 452"/>
                    <p:cNvCxnSpPr/>
                    <p:nvPr/>
                  </p:nvCxnSpPr>
                  <p:spPr>
                    <a:xfrm>
                      <a:off x="6289451" y="1142982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4" name="Connecteur droit 453"/>
                    <p:cNvCxnSpPr/>
                    <p:nvPr/>
                  </p:nvCxnSpPr>
                  <p:spPr>
                    <a:xfrm>
                      <a:off x="6289475" y="1439848"/>
                      <a:ext cx="108000" cy="1589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2" name="Groupe 33"/>
                  <p:cNvGrpSpPr/>
                  <p:nvPr/>
                </p:nvGrpSpPr>
                <p:grpSpPr>
                  <a:xfrm>
                    <a:off x="2291968" y="3873992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51" name="Connecteur droit 450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2" name="Connecteur droit 451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3" name="Groupe 36"/>
                  <p:cNvGrpSpPr/>
                  <p:nvPr/>
                </p:nvGrpSpPr>
                <p:grpSpPr>
                  <a:xfrm>
                    <a:off x="2291968" y="4327049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9" name="Connecteur droit 448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cteur droit 449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Groupe 39"/>
                  <p:cNvGrpSpPr/>
                  <p:nvPr/>
                </p:nvGrpSpPr>
                <p:grpSpPr>
                  <a:xfrm>
                    <a:off x="2291968" y="4799805"/>
                    <a:ext cx="120850" cy="231545"/>
                    <a:chOff x="6286512" y="1142984"/>
                    <a:chExt cx="108000" cy="298452"/>
                  </a:xfrm>
                </p:grpSpPr>
                <p:cxnSp>
                  <p:nvCxnSpPr>
                    <p:cNvPr id="447" name="Connecteur droit 446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cteur droit 447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55" name="Connecteur droit 454"/>
                <p:cNvCxnSpPr/>
                <p:nvPr/>
              </p:nvCxnSpPr>
              <p:spPr>
                <a:xfrm rot="16200000">
                  <a:off x="7035989" y="5233346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Connecteur droit 455"/>
                <p:cNvCxnSpPr/>
                <p:nvPr/>
              </p:nvCxnSpPr>
              <p:spPr>
                <a:xfrm rot="16200000">
                  <a:off x="230677" y="5241243"/>
                  <a:ext cx="70810" cy="1936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5" name="Groupe 430"/>
              <p:cNvGrpSpPr/>
              <p:nvPr/>
            </p:nvGrpSpPr>
            <p:grpSpPr>
              <a:xfrm>
                <a:off x="-153351" y="5248523"/>
                <a:ext cx="7370363" cy="359218"/>
                <a:chOff x="-153351" y="5248523"/>
                <a:chExt cx="7370363" cy="359218"/>
              </a:xfrm>
            </p:grpSpPr>
            <p:sp>
              <p:nvSpPr>
                <p:cNvPr id="337" name="ZoneTexte 336"/>
                <p:cNvSpPr txBox="1"/>
                <p:nvPr/>
              </p:nvSpPr>
              <p:spPr>
                <a:xfrm>
                  <a:off x="3559168" y="5251663"/>
                  <a:ext cx="4286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38" name="ZoneTexte 337"/>
                <p:cNvSpPr txBox="1"/>
                <p:nvPr/>
              </p:nvSpPr>
              <p:spPr>
                <a:xfrm rot="20253529">
                  <a:off x="3863847" y="5277408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39" name="ZoneTexte 338"/>
                <p:cNvSpPr txBox="1"/>
                <p:nvPr/>
              </p:nvSpPr>
              <p:spPr>
                <a:xfrm rot="20253529">
                  <a:off x="4195882" y="5286043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40" name="ZoneTexte 339"/>
                <p:cNvSpPr txBox="1"/>
                <p:nvPr/>
              </p:nvSpPr>
              <p:spPr>
                <a:xfrm rot="20253529">
                  <a:off x="4565527" y="5286041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41" name="ZoneTexte 340"/>
                <p:cNvSpPr txBox="1"/>
                <p:nvPr/>
              </p:nvSpPr>
              <p:spPr>
                <a:xfrm rot="20253529">
                  <a:off x="4902079" y="5278105"/>
                  <a:ext cx="500066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42" name="ZoneTexte 341"/>
                <p:cNvSpPr txBox="1"/>
                <p:nvPr/>
              </p:nvSpPr>
              <p:spPr>
                <a:xfrm rot="20253529">
                  <a:off x="5206375" y="5313548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43" name="ZoneTexte 342"/>
                <p:cNvSpPr txBox="1"/>
                <p:nvPr/>
              </p:nvSpPr>
              <p:spPr>
                <a:xfrm rot="20253529">
                  <a:off x="5544926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44" name="ZoneTexte 343"/>
                <p:cNvSpPr txBox="1"/>
                <p:nvPr/>
              </p:nvSpPr>
              <p:spPr>
                <a:xfrm rot="20253529">
                  <a:off x="5889416" y="53120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45" name="ZoneTexte 344"/>
                <p:cNvSpPr txBox="1"/>
                <p:nvPr/>
              </p:nvSpPr>
              <p:spPr>
                <a:xfrm rot="20253529">
                  <a:off x="6272006" y="5278687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64" name="ZoneTexte 363"/>
                <p:cNvSpPr txBox="1"/>
                <p:nvPr/>
              </p:nvSpPr>
              <p:spPr>
                <a:xfrm rot="20253529">
                  <a:off x="6653464" y="5299325"/>
                  <a:ext cx="563548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  <p:sp>
              <p:nvSpPr>
                <p:cNvPr id="365" name="ZoneTexte 364"/>
                <p:cNvSpPr txBox="1"/>
                <p:nvPr/>
              </p:nvSpPr>
              <p:spPr>
                <a:xfrm>
                  <a:off x="3286116" y="5248523"/>
                  <a:ext cx="334728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0</a:t>
                  </a:r>
                </a:p>
              </p:txBody>
            </p:sp>
            <p:sp>
              <p:nvSpPr>
                <p:cNvPr id="366" name="ZoneTexte 365"/>
                <p:cNvSpPr txBox="1"/>
                <p:nvPr/>
              </p:nvSpPr>
              <p:spPr>
                <a:xfrm rot="19929128">
                  <a:off x="2696980" y="529682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200</a:t>
                  </a:r>
                </a:p>
              </p:txBody>
            </p:sp>
            <p:sp>
              <p:nvSpPr>
                <p:cNvPr id="367" name="ZoneTexte 366"/>
                <p:cNvSpPr txBox="1"/>
                <p:nvPr/>
              </p:nvSpPr>
              <p:spPr>
                <a:xfrm rot="19929128">
                  <a:off x="2313377" y="5292025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400</a:t>
                  </a:r>
                </a:p>
              </p:txBody>
            </p:sp>
            <p:sp>
              <p:nvSpPr>
                <p:cNvPr id="368" name="ZoneTexte 367"/>
                <p:cNvSpPr txBox="1"/>
                <p:nvPr/>
              </p:nvSpPr>
              <p:spPr>
                <a:xfrm rot="19929128">
                  <a:off x="1969900" y="5292027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600</a:t>
                  </a:r>
                </a:p>
              </p:txBody>
            </p:sp>
            <p:sp>
              <p:nvSpPr>
                <p:cNvPr id="369" name="ZoneTexte 368"/>
                <p:cNvSpPr txBox="1"/>
                <p:nvPr/>
              </p:nvSpPr>
              <p:spPr>
                <a:xfrm rot="19929128">
                  <a:off x="1578359" y="5299964"/>
                  <a:ext cx="549042" cy="30777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4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800</a:t>
                  </a:r>
                </a:p>
              </p:txBody>
            </p:sp>
            <p:sp>
              <p:nvSpPr>
                <p:cNvPr id="370" name="ZoneTexte 369"/>
                <p:cNvSpPr txBox="1"/>
                <p:nvPr/>
              </p:nvSpPr>
              <p:spPr>
                <a:xfrm rot="19929128">
                  <a:off x="1254507" y="5312213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1000</a:t>
                  </a:r>
                </a:p>
              </p:txBody>
            </p:sp>
            <p:sp>
              <p:nvSpPr>
                <p:cNvPr id="371" name="ZoneTexte 370"/>
                <p:cNvSpPr txBox="1"/>
                <p:nvPr/>
              </p:nvSpPr>
              <p:spPr>
                <a:xfrm rot="19929128">
                  <a:off x="890130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1200</a:t>
                  </a:r>
                </a:p>
              </p:txBody>
            </p:sp>
            <p:sp>
              <p:nvSpPr>
                <p:cNvPr id="372" name="ZoneTexte 371"/>
                <p:cNvSpPr txBox="1"/>
                <p:nvPr/>
              </p:nvSpPr>
              <p:spPr>
                <a:xfrm rot="19929128">
                  <a:off x="53293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1400</a:t>
                  </a:r>
                </a:p>
              </p:txBody>
            </p:sp>
            <p:sp>
              <p:nvSpPr>
                <p:cNvPr id="373" name="ZoneTexte 372"/>
                <p:cNvSpPr txBox="1"/>
                <p:nvPr/>
              </p:nvSpPr>
              <p:spPr>
                <a:xfrm rot="19929128">
                  <a:off x="175748" y="5314446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1600</a:t>
                  </a:r>
                </a:p>
              </p:txBody>
            </p:sp>
            <p:sp>
              <p:nvSpPr>
                <p:cNvPr id="375" name="ZoneTexte 374"/>
                <p:cNvSpPr txBox="1"/>
                <p:nvPr/>
              </p:nvSpPr>
              <p:spPr>
                <a:xfrm rot="19929128">
                  <a:off x="-153351" y="5314447"/>
                  <a:ext cx="549042" cy="2769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  <a:scene3d>
                    <a:camera prst="orthographicFront">
                      <a:rot lat="0" lon="0" rev="0"/>
                    </a:camera>
                    <a:lightRig rig="contrasting" dir="t">
                      <a:rot lat="0" lon="0" rev="4500000"/>
                    </a:lightRig>
                  </a:scene3d>
                  <a:sp3d contourW="6350" prstMaterial="metal">
                    <a:bevelT w="127000" h="31750" prst="relaxedInset"/>
                    <a:contourClr>
                      <a:schemeClr val="accent1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ar-MA" sz="1200" b="1" cap="all" dirty="0" smtClean="0">
                      <a:ln w="0"/>
                      <a:solidFill>
                        <a:srgbClr val="C00000"/>
                      </a:solidFill>
                      <a:effectLst/>
                    </a:rPr>
                    <a:t>1800</a:t>
                  </a:r>
                </a:p>
              </p:txBody>
            </p:sp>
          </p:grpSp>
          <p:sp>
            <p:nvSpPr>
              <p:cNvPr id="437" name="ZoneTexte 436"/>
              <p:cNvSpPr txBox="1"/>
              <p:nvPr/>
            </p:nvSpPr>
            <p:spPr>
              <a:xfrm>
                <a:off x="3568930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40" name="ZoneTexte 439"/>
              <p:cNvSpPr txBox="1"/>
              <p:nvPr/>
            </p:nvSpPr>
            <p:spPr>
              <a:xfrm>
                <a:off x="3561235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</a:t>
                </a:r>
              </a:p>
            </p:txBody>
          </p:sp>
          <p:sp>
            <p:nvSpPr>
              <p:cNvPr id="443" name="ZoneTexte 442"/>
              <p:cNvSpPr txBox="1"/>
              <p:nvPr/>
            </p:nvSpPr>
            <p:spPr>
              <a:xfrm>
                <a:off x="3521696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</a:t>
                </a:r>
              </a:p>
            </p:txBody>
          </p:sp>
          <p:sp>
            <p:nvSpPr>
              <p:cNvPr id="458" name="ZoneTexte 457"/>
              <p:cNvSpPr txBox="1"/>
              <p:nvPr/>
            </p:nvSpPr>
            <p:spPr>
              <a:xfrm>
                <a:off x="3521696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15</a:t>
                </a:r>
              </a:p>
            </p:txBody>
          </p:sp>
          <p:sp>
            <p:nvSpPr>
              <p:cNvPr id="459" name="ZoneTexte 458"/>
              <p:cNvSpPr txBox="1"/>
              <p:nvPr/>
            </p:nvSpPr>
            <p:spPr>
              <a:xfrm>
                <a:off x="3521696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</a:t>
                </a:r>
              </a:p>
            </p:txBody>
          </p:sp>
          <p:sp>
            <p:nvSpPr>
              <p:cNvPr id="460" name="ZoneTexte 459"/>
              <p:cNvSpPr txBox="1"/>
              <p:nvPr/>
            </p:nvSpPr>
            <p:spPr>
              <a:xfrm>
                <a:off x="3521696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25</a:t>
                </a:r>
              </a:p>
            </p:txBody>
          </p:sp>
          <p:sp>
            <p:nvSpPr>
              <p:cNvPr id="461" name="ZoneTexte 460"/>
              <p:cNvSpPr txBox="1"/>
              <p:nvPr/>
            </p:nvSpPr>
            <p:spPr>
              <a:xfrm>
                <a:off x="3518703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30</a:t>
                </a:r>
              </a:p>
            </p:txBody>
          </p:sp>
          <p:sp>
            <p:nvSpPr>
              <p:cNvPr id="462" name="ZoneTexte 461"/>
              <p:cNvSpPr txBox="1"/>
              <p:nvPr/>
            </p:nvSpPr>
            <p:spPr>
              <a:xfrm>
                <a:off x="3529336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35</a:t>
                </a:r>
              </a:p>
            </p:txBody>
          </p:sp>
          <p:sp>
            <p:nvSpPr>
              <p:cNvPr id="463" name="ZoneTexte 462"/>
              <p:cNvSpPr txBox="1"/>
              <p:nvPr/>
            </p:nvSpPr>
            <p:spPr>
              <a:xfrm>
                <a:off x="3518703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</a:t>
                </a:r>
              </a:p>
            </p:txBody>
          </p:sp>
          <p:sp>
            <p:nvSpPr>
              <p:cNvPr id="464" name="ZoneTexte 463"/>
              <p:cNvSpPr txBox="1"/>
              <p:nvPr/>
            </p:nvSpPr>
            <p:spPr>
              <a:xfrm>
                <a:off x="3521696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45</a:t>
                </a:r>
              </a:p>
            </p:txBody>
          </p:sp>
          <p:sp>
            <p:nvSpPr>
              <p:cNvPr id="465" name="ZoneTexte 464"/>
              <p:cNvSpPr txBox="1"/>
              <p:nvPr/>
            </p:nvSpPr>
            <p:spPr>
              <a:xfrm>
                <a:off x="3521696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50</a:t>
                </a:r>
              </a:p>
            </p:txBody>
          </p:sp>
          <p:sp>
            <p:nvSpPr>
              <p:cNvPr id="466" name="ZoneTexte 465"/>
              <p:cNvSpPr txBox="1"/>
              <p:nvPr/>
            </p:nvSpPr>
            <p:spPr>
              <a:xfrm>
                <a:off x="3521696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55</a:t>
                </a:r>
              </a:p>
            </p:txBody>
          </p:sp>
          <p:sp>
            <p:nvSpPr>
              <p:cNvPr id="467" name="ZoneTexte 466"/>
              <p:cNvSpPr txBox="1"/>
              <p:nvPr/>
            </p:nvSpPr>
            <p:spPr>
              <a:xfrm>
                <a:off x="3521696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</a:t>
                </a:r>
              </a:p>
            </p:txBody>
          </p:sp>
          <p:sp>
            <p:nvSpPr>
              <p:cNvPr id="468" name="ZoneTexte 467"/>
              <p:cNvSpPr txBox="1"/>
              <p:nvPr/>
            </p:nvSpPr>
            <p:spPr>
              <a:xfrm>
                <a:off x="3518703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65</a:t>
                </a:r>
              </a:p>
            </p:txBody>
          </p:sp>
          <p:sp>
            <p:nvSpPr>
              <p:cNvPr id="469" name="ZoneTexte 468"/>
              <p:cNvSpPr txBox="1"/>
              <p:nvPr/>
            </p:nvSpPr>
            <p:spPr>
              <a:xfrm>
                <a:off x="3521696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70</a:t>
                </a:r>
              </a:p>
            </p:txBody>
          </p:sp>
          <p:sp>
            <p:nvSpPr>
              <p:cNvPr id="470" name="ZoneTexte 469"/>
              <p:cNvSpPr txBox="1"/>
              <p:nvPr/>
            </p:nvSpPr>
            <p:spPr>
              <a:xfrm>
                <a:off x="3521696" y="1521440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75</a:t>
                </a:r>
                <a:endParaRPr lang="ar-MA" sz="14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1" name="ZoneTexte 470"/>
              <p:cNvSpPr txBox="1"/>
              <p:nvPr/>
            </p:nvSpPr>
            <p:spPr>
              <a:xfrm>
                <a:off x="3371968" y="4929198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1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</a:t>
                </a:r>
                <a:endParaRPr lang="ar-MA" sz="105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72" name="ZoneTexte 471"/>
              <p:cNvSpPr txBox="1"/>
              <p:nvPr/>
            </p:nvSpPr>
            <p:spPr>
              <a:xfrm>
                <a:off x="3364273" y="4696981"/>
                <a:ext cx="334728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9</a:t>
                </a:r>
              </a:p>
            </p:txBody>
          </p:sp>
          <p:sp>
            <p:nvSpPr>
              <p:cNvPr id="473" name="ZoneTexte 472"/>
              <p:cNvSpPr txBox="1"/>
              <p:nvPr/>
            </p:nvSpPr>
            <p:spPr>
              <a:xfrm>
                <a:off x="3324734" y="446791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</a:t>
                </a:r>
              </a:p>
            </p:txBody>
          </p:sp>
          <p:sp>
            <p:nvSpPr>
              <p:cNvPr id="474" name="ZoneTexte 473"/>
              <p:cNvSpPr txBox="1"/>
              <p:nvPr/>
            </p:nvSpPr>
            <p:spPr>
              <a:xfrm>
                <a:off x="3324734" y="424671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19</a:t>
                </a:r>
              </a:p>
            </p:txBody>
          </p:sp>
          <p:sp>
            <p:nvSpPr>
              <p:cNvPr id="475" name="ZoneTexte 474"/>
              <p:cNvSpPr txBox="1"/>
              <p:nvPr/>
            </p:nvSpPr>
            <p:spPr>
              <a:xfrm>
                <a:off x="3324734" y="4011137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24</a:t>
                </a:r>
              </a:p>
            </p:txBody>
          </p:sp>
          <p:sp>
            <p:nvSpPr>
              <p:cNvPr id="476" name="ZoneTexte 475"/>
              <p:cNvSpPr txBox="1"/>
              <p:nvPr/>
            </p:nvSpPr>
            <p:spPr>
              <a:xfrm>
                <a:off x="3324734" y="3796823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29</a:t>
                </a:r>
              </a:p>
            </p:txBody>
          </p:sp>
          <p:sp>
            <p:nvSpPr>
              <p:cNvPr id="477" name="ZoneTexte 476"/>
              <p:cNvSpPr txBox="1"/>
              <p:nvPr/>
            </p:nvSpPr>
            <p:spPr>
              <a:xfrm>
                <a:off x="3321741" y="3571876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34</a:t>
                </a:r>
              </a:p>
            </p:txBody>
          </p:sp>
          <p:sp>
            <p:nvSpPr>
              <p:cNvPr id="478" name="ZoneTexte 477"/>
              <p:cNvSpPr txBox="1"/>
              <p:nvPr/>
            </p:nvSpPr>
            <p:spPr>
              <a:xfrm>
                <a:off x="3332374" y="33575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39</a:t>
                </a:r>
              </a:p>
            </p:txBody>
          </p:sp>
          <p:sp>
            <p:nvSpPr>
              <p:cNvPr id="505" name="ZoneTexte 504"/>
              <p:cNvSpPr txBox="1"/>
              <p:nvPr/>
            </p:nvSpPr>
            <p:spPr>
              <a:xfrm>
                <a:off x="3321741" y="3103709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44</a:t>
                </a:r>
              </a:p>
            </p:txBody>
          </p:sp>
          <p:sp>
            <p:nvSpPr>
              <p:cNvPr id="506" name="ZoneTexte 505"/>
              <p:cNvSpPr txBox="1"/>
              <p:nvPr/>
            </p:nvSpPr>
            <p:spPr>
              <a:xfrm>
                <a:off x="3324734" y="287876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49</a:t>
                </a:r>
              </a:p>
            </p:txBody>
          </p:sp>
          <p:sp>
            <p:nvSpPr>
              <p:cNvPr id="508" name="ZoneTexte 507"/>
              <p:cNvSpPr txBox="1"/>
              <p:nvPr/>
            </p:nvSpPr>
            <p:spPr>
              <a:xfrm>
                <a:off x="3324734" y="2643182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54</a:t>
                </a:r>
              </a:p>
            </p:txBody>
          </p:sp>
          <p:sp>
            <p:nvSpPr>
              <p:cNvPr id="509" name="ZoneTexte 508"/>
              <p:cNvSpPr txBox="1"/>
              <p:nvPr/>
            </p:nvSpPr>
            <p:spPr>
              <a:xfrm>
                <a:off x="3324734" y="242886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59</a:t>
                </a:r>
              </a:p>
            </p:txBody>
          </p:sp>
          <p:sp>
            <p:nvSpPr>
              <p:cNvPr id="510" name="ZoneTexte 509"/>
              <p:cNvSpPr txBox="1"/>
              <p:nvPr/>
            </p:nvSpPr>
            <p:spPr>
              <a:xfrm>
                <a:off x="3324734" y="2193288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64</a:t>
                </a:r>
              </a:p>
            </p:txBody>
          </p:sp>
          <p:sp>
            <p:nvSpPr>
              <p:cNvPr id="512" name="ZoneTexte 511"/>
              <p:cNvSpPr txBox="1"/>
              <p:nvPr/>
            </p:nvSpPr>
            <p:spPr>
              <a:xfrm>
                <a:off x="3321741" y="1960701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69</a:t>
                </a:r>
              </a:p>
            </p:txBody>
          </p:sp>
          <p:sp>
            <p:nvSpPr>
              <p:cNvPr id="513" name="ZoneTexte 512"/>
              <p:cNvSpPr txBox="1"/>
              <p:nvPr/>
            </p:nvSpPr>
            <p:spPr>
              <a:xfrm>
                <a:off x="3324734" y="1735754"/>
                <a:ext cx="406166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050" b="1" cap="all" dirty="0" smtClean="0">
                    <a:ln w="0"/>
                    <a:solidFill>
                      <a:srgbClr val="C00000"/>
                    </a:solidFill>
                    <a:effectLst/>
                  </a:rPr>
                  <a:t>74</a:t>
                </a:r>
              </a:p>
            </p:txBody>
          </p:sp>
          <p:sp>
            <p:nvSpPr>
              <p:cNvPr id="514" name="ZoneTexte 513"/>
              <p:cNvSpPr txBox="1"/>
              <p:nvPr/>
            </p:nvSpPr>
            <p:spPr>
              <a:xfrm>
                <a:off x="3269960" y="1555094"/>
                <a:ext cx="51622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9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وأكثر</a:t>
                </a:r>
                <a:endParaRPr lang="ar-MA" sz="1100" b="1" cap="all" dirty="0" smtClean="0">
                  <a:ln w="0"/>
                  <a:solidFill>
                    <a:srgbClr val="C00000"/>
                  </a:solidFill>
                  <a:effectLst/>
                </a:endParaRPr>
              </a:p>
            </p:txBody>
          </p:sp>
          <p:grpSp>
            <p:nvGrpSpPr>
              <p:cNvPr id="166" name="Groupe 524"/>
              <p:cNvGrpSpPr/>
              <p:nvPr/>
            </p:nvGrpSpPr>
            <p:grpSpPr>
              <a:xfrm>
                <a:off x="4714876" y="1071550"/>
                <a:ext cx="1500198" cy="428630"/>
                <a:chOff x="1214414" y="3520200"/>
                <a:chExt cx="4500594" cy="369333"/>
              </a:xfrm>
            </p:grpSpPr>
            <p:pic>
              <p:nvPicPr>
                <p:cNvPr id="526" name="Picture 31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 bwMode="auto">
                <a:xfrm>
                  <a:off x="2000231" y="3520200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27" name="ZoneTexte 526"/>
                <p:cNvSpPr txBox="1"/>
                <p:nvPr/>
              </p:nvSpPr>
              <p:spPr>
                <a:xfrm>
                  <a:off x="1214414" y="3520201"/>
                  <a:ext cx="400052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ذكــــــور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67" name="Groupe 527"/>
              <p:cNvGrpSpPr/>
              <p:nvPr/>
            </p:nvGrpSpPr>
            <p:grpSpPr>
              <a:xfrm>
                <a:off x="714348" y="1071548"/>
                <a:ext cx="1500198" cy="414541"/>
                <a:chOff x="1214414" y="3520201"/>
                <a:chExt cx="4500594" cy="357193"/>
              </a:xfrm>
            </p:grpSpPr>
            <p:pic>
              <p:nvPicPr>
                <p:cNvPr id="530" name="Picture 31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 bwMode="auto">
                <a:xfrm>
                  <a:off x="2000231" y="3520204"/>
                  <a:ext cx="3714777" cy="357190"/>
                </a:xfrm>
                <a:prstGeom prst="round2SameRect">
                  <a:avLst>
                    <a:gd name="adj1" fmla="val 50000"/>
                    <a:gd name="adj2" fmla="val 0"/>
                  </a:avLst>
                </a:prstGeom>
                <a:noFill/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</p:pic>
            <p:sp>
              <p:nvSpPr>
                <p:cNvPr id="533" name="ZoneTexte 532"/>
                <p:cNvSpPr txBox="1"/>
                <p:nvPr/>
              </p:nvSpPr>
              <p:spPr>
                <a:xfrm>
                  <a:off x="1214414" y="3520201"/>
                  <a:ext cx="4000527" cy="318238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dirty="0" smtClean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إنـــــــاث</a:t>
                  </a:r>
                  <a:endParaRPr lang="ar-MA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endParaRPr>
                </a:p>
              </p:txBody>
            </p:sp>
          </p:grpSp>
        </p:grpSp>
        <p:cxnSp>
          <p:nvCxnSpPr>
            <p:cNvPr id="425" name="Connecteur droit 424"/>
            <p:cNvCxnSpPr/>
            <p:nvPr/>
          </p:nvCxnSpPr>
          <p:spPr>
            <a:xfrm rot="5400000" flipH="1" flipV="1">
              <a:off x="6433564" y="507408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flipV="1">
              <a:off x="3849747" y="4957334"/>
              <a:ext cx="2708449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1" name="Freeform 2"/>
          <p:cNvSpPr>
            <a:spLocks/>
          </p:cNvSpPr>
          <p:nvPr/>
        </p:nvSpPr>
        <p:spPr bwMode="auto">
          <a:xfrm>
            <a:off x="4865025" y="1811326"/>
            <a:ext cx="2990850" cy="3660775"/>
          </a:xfrm>
          <a:custGeom>
            <a:avLst/>
            <a:gdLst/>
            <a:ahLst/>
            <a:cxnLst>
              <a:cxn ang="0">
                <a:pos x="15" y="5764"/>
              </a:cxn>
              <a:cxn ang="0">
                <a:pos x="4275" y="5749"/>
              </a:cxn>
              <a:cxn ang="0">
                <a:pos x="4275" y="5389"/>
              </a:cxn>
              <a:cxn ang="0">
                <a:pos x="4365" y="5374"/>
              </a:cxn>
              <a:cxn ang="0">
                <a:pos x="4350" y="5029"/>
              </a:cxn>
              <a:cxn ang="0">
                <a:pos x="4710" y="4999"/>
              </a:cxn>
              <a:cxn ang="0">
                <a:pos x="4710" y="4654"/>
              </a:cxn>
              <a:cxn ang="0">
                <a:pos x="4616" y="4671"/>
              </a:cxn>
              <a:cxn ang="0">
                <a:pos x="4620" y="4294"/>
              </a:cxn>
              <a:cxn ang="0">
                <a:pos x="4103" y="4320"/>
              </a:cxn>
              <a:cxn ang="0">
                <a:pos x="4090" y="3944"/>
              </a:cxn>
              <a:cxn ang="0">
                <a:pos x="3615" y="3919"/>
              </a:cxn>
              <a:cxn ang="0">
                <a:pos x="3585" y="3574"/>
              </a:cxn>
              <a:cxn ang="0">
                <a:pos x="2880" y="3574"/>
              </a:cxn>
              <a:cxn ang="0">
                <a:pos x="2895" y="3199"/>
              </a:cxn>
              <a:cxn ang="0">
                <a:pos x="2565" y="3214"/>
              </a:cxn>
              <a:cxn ang="0">
                <a:pos x="2565" y="2824"/>
              </a:cxn>
              <a:cxn ang="0">
                <a:pos x="2325" y="2830"/>
              </a:cxn>
              <a:cxn ang="0">
                <a:pos x="2312" y="2492"/>
              </a:cxn>
              <a:cxn ang="0">
                <a:pos x="1920" y="2479"/>
              </a:cxn>
              <a:cxn ang="0">
                <a:pos x="1905" y="2149"/>
              </a:cxn>
              <a:cxn ang="0">
                <a:pos x="1285" y="2129"/>
              </a:cxn>
              <a:cxn ang="0">
                <a:pos x="1285" y="1778"/>
              </a:cxn>
              <a:cxn ang="0">
                <a:pos x="945" y="1789"/>
              </a:cxn>
              <a:cxn ang="0">
                <a:pos x="945" y="1414"/>
              </a:cxn>
              <a:cxn ang="0">
                <a:pos x="822" y="1390"/>
              </a:cxn>
              <a:cxn ang="0">
                <a:pos x="835" y="1039"/>
              </a:cxn>
              <a:cxn ang="0">
                <a:pos x="784" y="1052"/>
              </a:cxn>
              <a:cxn ang="0">
                <a:pos x="797" y="676"/>
              </a:cxn>
              <a:cxn ang="0">
                <a:pos x="509" y="689"/>
              </a:cxn>
              <a:cxn ang="0">
                <a:pos x="484" y="326"/>
              </a:cxn>
              <a:cxn ang="0">
                <a:pos x="697" y="338"/>
              </a:cxn>
              <a:cxn ang="0">
                <a:pos x="709" y="0"/>
              </a:cxn>
              <a:cxn ang="0">
                <a:pos x="0" y="4"/>
              </a:cxn>
              <a:cxn ang="0">
                <a:pos x="15" y="5764"/>
              </a:cxn>
            </a:cxnLst>
            <a:rect l="0" t="0" r="r" b="b"/>
            <a:pathLst>
              <a:path w="4710" h="5764">
                <a:moveTo>
                  <a:pt x="15" y="5764"/>
                </a:moveTo>
                <a:lnTo>
                  <a:pt x="4275" y="5749"/>
                </a:lnTo>
                <a:lnTo>
                  <a:pt x="4275" y="5389"/>
                </a:lnTo>
                <a:lnTo>
                  <a:pt x="4365" y="5374"/>
                </a:lnTo>
                <a:lnTo>
                  <a:pt x="4350" y="5029"/>
                </a:lnTo>
                <a:lnTo>
                  <a:pt x="4710" y="4999"/>
                </a:lnTo>
                <a:lnTo>
                  <a:pt x="4710" y="4654"/>
                </a:lnTo>
                <a:lnTo>
                  <a:pt x="4616" y="4671"/>
                </a:lnTo>
                <a:lnTo>
                  <a:pt x="4620" y="4294"/>
                </a:lnTo>
                <a:lnTo>
                  <a:pt x="4103" y="4320"/>
                </a:lnTo>
                <a:lnTo>
                  <a:pt x="4090" y="3944"/>
                </a:lnTo>
                <a:lnTo>
                  <a:pt x="3615" y="3919"/>
                </a:lnTo>
                <a:lnTo>
                  <a:pt x="3585" y="3574"/>
                </a:lnTo>
                <a:lnTo>
                  <a:pt x="2880" y="3574"/>
                </a:lnTo>
                <a:lnTo>
                  <a:pt x="2895" y="3199"/>
                </a:lnTo>
                <a:lnTo>
                  <a:pt x="2565" y="3214"/>
                </a:lnTo>
                <a:lnTo>
                  <a:pt x="2565" y="2824"/>
                </a:lnTo>
                <a:lnTo>
                  <a:pt x="2325" y="2830"/>
                </a:lnTo>
                <a:lnTo>
                  <a:pt x="2312" y="2492"/>
                </a:lnTo>
                <a:lnTo>
                  <a:pt x="1920" y="2479"/>
                </a:lnTo>
                <a:lnTo>
                  <a:pt x="1905" y="2149"/>
                </a:lnTo>
                <a:lnTo>
                  <a:pt x="1285" y="2129"/>
                </a:lnTo>
                <a:lnTo>
                  <a:pt x="1285" y="1778"/>
                </a:lnTo>
                <a:lnTo>
                  <a:pt x="945" y="1789"/>
                </a:lnTo>
                <a:lnTo>
                  <a:pt x="945" y="1414"/>
                </a:lnTo>
                <a:lnTo>
                  <a:pt x="822" y="1390"/>
                </a:lnTo>
                <a:lnTo>
                  <a:pt x="835" y="1039"/>
                </a:lnTo>
                <a:lnTo>
                  <a:pt x="784" y="1052"/>
                </a:lnTo>
                <a:lnTo>
                  <a:pt x="797" y="676"/>
                </a:lnTo>
                <a:lnTo>
                  <a:pt x="509" y="689"/>
                </a:lnTo>
                <a:lnTo>
                  <a:pt x="484" y="326"/>
                </a:lnTo>
                <a:lnTo>
                  <a:pt x="697" y="338"/>
                </a:lnTo>
                <a:lnTo>
                  <a:pt x="709" y="0"/>
                </a:lnTo>
                <a:lnTo>
                  <a:pt x="0" y="4"/>
                </a:lnTo>
                <a:lnTo>
                  <a:pt x="15" y="5764"/>
                </a:lnTo>
                <a:close/>
              </a:path>
            </a:pathLst>
          </a:custGeom>
          <a:solidFill>
            <a:schemeClr val="accent2">
              <a:alpha val="5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MA"/>
          </a:p>
        </p:txBody>
      </p:sp>
      <p:sp>
        <p:nvSpPr>
          <p:cNvPr id="1027" name="Freeform 3"/>
          <p:cNvSpPr>
            <a:spLocks/>
          </p:cNvSpPr>
          <p:nvPr/>
        </p:nvSpPr>
        <p:spPr bwMode="auto">
          <a:xfrm>
            <a:off x="1628085" y="1811326"/>
            <a:ext cx="2878138" cy="3660775"/>
          </a:xfrm>
          <a:custGeom>
            <a:avLst/>
            <a:gdLst/>
            <a:ahLst/>
            <a:cxnLst>
              <a:cxn ang="0">
                <a:pos x="4508" y="5764"/>
              </a:cxn>
              <a:cxn ang="0">
                <a:pos x="376" y="5764"/>
              </a:cxn>
              <a:cxn ang="0">
                <a:pos x="376" y="5372"/>
              </a:cxn>
              <a:cxn ang="0">
                <a:pos x="213" y="5347"/>
              </a:cxn>
              <a:cxn ang="0">
                <a:pos x="201" y="5009"/>
              </a:cxn>
              <a:cxn ang="0">
                <a:pos x="25" y="4984"/>
              </a:cxn>
              <a:cxn ang="0">
                <a:pos x="38" y="4671"/>
              </a:cxn>
              <a:cxn ang="0">
                <a:pos x="0" y="4646"/>
              </a:cxn>
              <a:cxn ang="0">
                <a:pos x="25" y="4295"/>
              </a:cxn>
              <a:cxn ang="0">
                <a:pos x="401" y="4295"/>
              </a:cxn>
              <a:cxn ang="0">
                <a:pos x="401" y="3944"/>
              </a:cxn>
              <a:cxn ang="0">
                <a:pos x="726" y="3919"/>
              </a:cxn>
              <a:cxn ang="0">
                <a:pos x="739" y="3556"/>
              </a:cxn>
              <a:cxn ang="0">
                <a:pos x="1616" y="3544"/>
              </a:cxn>
              <a:cxn ang="0">
                <a:pos x="1628" y="3206"/>
              </a:cxn>
              <a:cxn ang="0">
                <a:pos x="1515" y="3206"/>
              </a:cxn>
              <a:cxn ang="0">
                <a:pos x="1515" y="2843"/>
              </a:cxn>
              <a:cxn ang="0">
                <a:pos x="2091" y="2843"/>
              </a:cxn>
              <a:cxn ang="0">
                <a:pos x="2104" y="2504"/>
              </a:cxn>
              <a:cxn ang="0">
                <a:pos x="2605" y="2492"/>
              </a:cxn>
              <a:cxn ang="0">
                <a:pos x="2605" y="2154"/>
              </a:cxn>
              <a:cxn ang="0">
                <a:pos x="3206" y="2116"/>
              </a:cxn>
              <a:cxn ang="0">
                <a:pos x="3218" y="1766"/>
              </a:cxn>
              <a:cxn ang="0">
                <a:pos x="3306" y="1753"/>
              </a:cxn>
              <a:cxn ang="0">
                <a:pos x="3306" y="1440"/>
              </a:cxn>
              <a:cxn ang="0">
                <a:pos x="3556" y="1403"/>
              </a:cxn>
              <a:cxn ang="0">
                <a:pos x="3569" y="1102"/>
              </a:cxn>
              <a:cxn ang="0">
                <a:pos x="3606" y="1077"/>
              </a:cxn>
              <a:cxn ang="0">
                <a:pos x="3606" y="714"/>
              </a:cxn>
              <a:cxn ang="0">
                <a:pos x="3982" y="701"/>
              </a:cxn>
              <a:cxn ang="0">
                <a:pos x="3982" y="338"/>
              </a:cxn>
              <a:cxn ang="0">
                <a:pos x="3757" y="338"/>
              </a:cxn>
              <a:cxn ang="0">
                <a:pos x="3757" y="0"/>
              </a:cxn>
              <a:cxn ang="0">
                <a:pos x="4533" y="0"/>
              </a:cxn>
              <a:cxn ang="0">
                <a:pos x="4508" y="5764"/>
              </a:cxn>
            </a:cxnLst>
            <a:rect l="0" t="0" r="r" b="b"/>
            <a:pathLst>
              <a:path w="4533" h="5764">
                <a:moveTo>
                  <a:pt x="4508" y="5764"/>
                </a:moveTo>
                <a:lnTo>
                  <a:pt x="376" y="5764"/>
                </a:lnTo>
                <a:lnTo>
                  <a:pt x="376" y="5372"/>
                </a:lnTo>
                <a:lnTo>
                  <a:pt x="213" y="5347"/>
                </a:lnTo>
                <a:lnTo>
                  <a:pt x="201" y="5009"/>
                </a:lnTo>
                <a:lnTo>
                  <a:pt x="25" y="4984"/>
                </a:lnTo>
                <a:lnTo>
                  <a:pt x="38" y="4671"/>
                </a:lnTo>
                <a:lnTo>
                  <a:pt x="0" y="4646"/>
                </a:lnTo>
                <a:lnTo>
                  <a:pt x="25" y="4295"/>
                </a:lnTo>
                <a:lnTo>
                  <a:pt x="401" y="4295"/>
                </a:lnTo>
                <a:lnTo>
                  <a:pt x="401" y="3944"/>
                </a:lnTo>
                <a:lnTo>
                  <a:pt x="726" y="3919"/>
                </a:lnTo>
                <a:lnTo>
                  <a:pt x="739" y="3556"/>
                </a:lnTo>
                <a:lnTo>
                  <a:pt x="1616" y="3544"/>
                </a:lnTo>
                <a:lnTo>
                  <a:pt x="1628" y="3206"/>
                </a:lnTo>
                <a:lnTo>
                  <a:pt x="1515" y="3206"/>
                </a:lnTo>
                <a:lnTo>
                  <a:pt x="1515" y="2843"/>
                </a:lnTo>
                <a:lnTo>
                  <a:pt x="2091" y="2843"/>
                </a:lnTo>
                <a:lnTo>
                  <a:pt x="2104" y="2504"/>
                </a:lnTo>
                <a:lnTo>
                  <a:pt x="2605" y="2492"/>
                </a:lnTo>
                <a:lnTo>
                  <a:pt x="2605" y="2154"/>
                </a:lnTo>
                <a:lnTo>
                  <a:pt x="3206" y="2116"/>
                </a:lnTo>
                <a:lnTo>
                  <a:pt x="3218" y="1766"/>
                </a:lnTo>
                <a:lnTo>
                  <a:pt x="3306" y="1753"/>
                </a:lnTo>
                <a:lnTo>
                  <a:pt x="3306" y="1440"/>
                </a:lnTo>
                <a:lnTo>
                  <a:pt x="3556" y="1403"/>
                </a:lnTo>
                <a:lnTo>
                  <a:pt x="3569" y="1102"/>
                </a:lnTo>
                <a:lnTo>
                  <a:pt x="3606" y="1077"/>
                </a:lnTo>
                <a:lnTo>
                  <a:pt x="3606" y="714"/>
                </a:lnTo>
                <a:lnTo>
                  <a:pt x="3982" y="701"/>
                </a:lnTo>
                <a:lnTo>
                  <a:pt x="3982" y="338"/>
                </a:lnTo>
                <a:lnTo>
                  <a:pt x="3757" y="338"/>
                </a:lnTo>
                <a:lnTo>
                  <a:pt x="3757" y="0"/>
                </a:lnTo>
                <a:lnTo>
                  <a:pt x="4533" y="0"/>
                </a:lnTo>
                <a:lnTo>
                  <a:pt x="4508" y="5764"/>
                </a:lnTo>
                <a:close/>
              </a:path>
            </a:pathLst>
          </a:custGeom>
          <a:solidFill>
            <a:schemeClr val="accent2">
              <a:alpha val="51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M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grpSp>
        <p:nvGrpSpPr>
          <p:cNvPr id="168" name="Groupe 427"/>
          <p:cNvGrpSpPr/>
          <p:nvPr/>
        </p:nvGrpSpPr>
        <p:grpSpPr>
          <a:xfrm>
            <a:off x="4860321" y="4532935"/>
            <a:ext cx="2989066" cy="713511"/>
            <a:chOff x="3849746" y="4247183"/>
            <a:chExt cx="2989066" cy="713511"/>
          </a:xfrm>
        </p:grpSpPr>
        <p:grpSp>
          <p:nvGrpSpPr>
            <p:cNvPr id="169" name="Groupe 427"/>
            <p:cNvGrpSpPr/>
            <p:nvPr/>
          </p:nvGrpSpPr>
          <p:grpSpPr>
            <a:xfrm>
              <a:off x="3849746" y="4476529"/>
              <a:ext cx="2989066" cy="484165"/>
              <a:chOff x="3849746" y="4476529"/>
              <a:chExt cx="2989066" cy="484165"/>
            </a:xfrm>
          </p:grpSpPr>
          <p:grpSp>
            <p:nvGrpSpPr>
              <p:cNvPr id="170" name="Groupe 427"/>
              <p:cNvGrpSpPr/>
              <p:nvPr/>
            </p:nvGrpSpPr>
            <p:grpSpPr>
              <a:xfrm>
                <a:off x="3849746" y="4697701"/>
                <a:ext cx="2772000" cy="262993"/>
                <a:chOff x="3849746" y="4697701"/>
                <a:chExt cx="2772000" cy="262993"/>
              </a:xfrm>
            </p:grpSpPr>
            <p:cxnSp>
              <p:nvCxnSpPr>
                <p:cNvPr id="528" name="Connecteur droit 527"/>
                <p:cNvCxnSpPr/>
                <p:nvPr/>
              </p:nvCxnSpPr>
              <p:spPr>
                <a:xfrm>
                  <a:off x="3849746" y="4716062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Connecteur droit 536"/>
                <p:cNvCxnSpPr/>
                <p:nvPr/>
              </p:nvCxnSpPr>
              <p:spPr>
                <a:xfrm>
                  <a:off x="3849746" y="4959106"/>
                  <a:ext cx="277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1" name="Connecteur droit 540"/>
                <p:cNvCxnSpPr/>
                <p:nvPr/>
              </p:nvCxnSpPr>
              <p:spPr>
                <a:xfrm rot="5400000" flipH="1" flipV="1">
                  <a:off x="6486628" y="4822907"/>
                  <a:ext cx="252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8" name="Connecteur droit 557"/>
              <p:cNvCxnSpPr/>
              <p:nvPr/>
            </p:nvCxnSpPr>
            <p:spPr>
              <a:xfrm>
                <a:off x="3849746" y="4487161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Connecteur droit 560"/>
              <p:cNvCxnSpPr/>
              <p:nvPr/>
            </p:nvCxnSpPr>
            <p:spPr>
              <a:xfrm>
                <a:off x="3849746" y="4717505"/>
                <a:ext cx="2988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Connecteur droit 599"/>
              <p:cNvCxnSpPr/>
              <p:nvPr/>
            </p:nvCxnSpPr>
            <p:spPr>
              <a:xfrm rot="5400000" flipH="1" flipV="1">
                <a:off x="6712018" y="4601735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4" name="Connecteur droit 533"/>
            <p:cNvCxnSpPr/>
            <p:nvPr/>
          </p:nvCxnSpPr>
          <p:spPr>
            <a:xfrm>
              <a:off x="3849746" y="4263123"/>
              <a:ext cx="29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Connecteur droit 539"/>
            <p:cNvCxnSpPr/>
            <p:nvPr/>
          </p:nvCxnSpPr>
          <p:spPr>
            <a:xfrm rot="5400000" flipH="1" flipV="1">
              <a:off x="6661735" y="4372389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e 535"/>
          <p:cNvGrpSpPr/>
          <p:nvPr/>
        </p:nvGrpSpPr>
        <p:grpSpPr>
          <a:xfrm>
            <a:off x="4869376" y="4080294"/>
            <a:ext cx="2592000" cy="481692"/>
            <a:chOff x="3858801" y="3794542"/>
            <a:chExt cx="2592000" cy="481692"/>
          </a:xfrm>
        </p:grpSpPr>
        <p:grpSp>
          <p:nvGrpSpPr>
            <p:cNvPr id="172" name="Groupe 397"/>
            <p:cNvGrpSpPr/>
            <p:nvPr/>
          </p:nvGrpSpPr>
          <p:grpSpPr>
            <a:xfrm>
              <a:off x="3858801" y="4024234"/>
              <a:ext cx="2592000" cy="252000"/>
              <a:chOff x="3858801" y="4024234"/>
              <a:chExt cx="2592000" cy="252000"/>
            </a:xfrm>
          </p:grpSpPr>
          <p:cxnSp>
            <p:nvCxnSpPr>
              <p:cNvPr id="549" name="Connecteur droit 548"/>
              <p:cNvCxnSpPr/>
              <p:nvPr/>
            </p:nvCxnSpPr>
            <p:spPr>
              <a:xfrm>
                <a:off x="3858801" y="4035020"/>
                <a:ext cx="259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Connecteur droit 551"/>
              <p:cNvCxnSpPr/>
              <p:nvPr/>
            </p:nvCxnSpPr>
            <p:spPr>
              <a:xfrm rot="5400000" flipH="1" flipV="1">
                <a:off x="6313600" y="4149440"/>
                <a:ext cx="252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1" name="Connecteur droit 520"/>
            <p:cNvCxnSpPr/>
            <p:nvPr/>
          </p:nvCxnSpPr>
          <p:spPr>
            <a:xfrm>
              <a:off x="3862446" y="3805328"/>
              <a:ext cx="22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Connecteur droit 524"/>
            <p:cNvCxnSpPr/>
            <p:nvPr/>
          </p:nvCxnSpPr>
          <p:spPr>
            <a:xfrm rot="5400000" flipH="1" flipV="1">
              <a:off x="6005730" y="391974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e 427"/>
          <p:cNvGrpSpPr/>
          <p:nvPr/>
        </p:nvGrpSpPr>
        <p:grpSpPr>
          <a:xfrm>
            <a:off x="4868259" y="3841068"/>
            <a:ext cx="1836000" cy="252000"/>
            <a:chOff x="3857684" y="3555316"/>
            <a:chExt cx="1836000" cy="252000"/>
          </a:xfrm>
        </p:grpSpPr>
        <p:cxnSp>
          <p:nvCxnSpPr>
            <p:cNvPr id="553" name="Connecteur droit 552"/>
            <p:cNvCxnSpPr/>
            <p:nvPr/>
          </p:nvCxnSpPr>
          <p:spPr>
            <a:xfrm>
              <a:off x="3857684" y="3570377"/>
              <a:ext cx="183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Connecteur droit 555"/>
            <p:cNvCxnSpPr/>
            <p:nvPr/>
          </p:nvCxnSpPr>
          <p:spPr>
            <a:xfrm rot="5400000" flipH="1" flipV="1">
              <a:off x="5551702" y="3680522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" name="Groupe 427"/>
          <p:cNvGrpSpPr/>
          <p:nvPr/>
        </p:nvGrpSpPr>
        <p:grpSpPr>
          <a:xfrm>
            <a:off x="4868261" y="3619287"/>
            <a:ext cx="1620000" cy="252000"/>
            <a:chOff x="3857686" y="3333535"/>
            <a:chExt cx="1620000" cy="252000"/>
          </a:xfrm>
        </p:grpSpPr>
        <p:cxnSp>
          <p:nvCxnSpPr>
            <p:cNvPr id="618" name="Connecteur droit 617"/>
            <p:cNvCxnSpPr/>
            <p:nvPr/>
          </p:nvCxnSpPr>
          <p:spPr>
            <a:xfrm>
              <a:off x="3857686" y="3342454"/>
              <a:ext cx="162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Connecteur droit 620"/>
            <p:cNvCxnSpPr/>
            <p:nvPr/>
          </p:nvCxnSpPr>
          <p:spPr>
            <a:xfrm rot="5400000" flipH="1" flipV="1">
              <a:off x="5350090" y="3458741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Groupe 427"/>
          <p:cNvGrpSpPr/>
          <p:nvPr/>
        </p:nvGrpSpPr>
        <p:grpSpPr>
          <a:xfrm>
            <a:off x="4855768" y="3398274"/>
            <a:ext cx="1476000" cy="252000"/>
            <a:chOff x="3845193" y="3112522"/>
            <a:chExt cx="1476000" cy="252000"/>
          </a:xfrm>
        </p:grpSpPr>
        <p:cxnSp>
          <p:nvCxnSpPr>
            <p:cNvPr id="524" name="Connecteur droit 523"/>
            <p:cNvCxnSpPr/>
            <p:nvPr/>
          </p:nvCxnSpPr>
          <p:spPr>
            <a:xfrm>
              <a:off x="3845193" y="3129656"/>
              <a:ext cx="147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Connecteur droit 541"/>
            <p:cNvCxnSpPr/>
            <p:nvPr/>
          </p:nvCxnSpPr>
          <p:spPr>
            <a:xfrm rot="5400000" flipH="1" flipV="1">
              <a:off x="5186574" y="323772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e 427"/>
          <p:cNvGrpSpPr/>
          <p:nvPr/>
        </p:nvGrpSpPr>
        <p:grpSpPr>
          <a:xfrm>
            <a:off x="4855768" y="3169583"/>
            <a:ext cx="1224000" cy="252000"/>
            <a:chOff x="3845193" y="2883831"/>
            <a:chExt cx="1224000" cy="252000"/>
          </a:xfrm>
        </p:grpSpPr>
        <p:cxnSp>
          <p:nvCxnSpPr>
            <p:cNvPr id="559" name="Connecteur droit 558"/>
            <p:cNvCxnSpPr/>
            <p:nvPr/>
          </p:nvCxnSpPr>
          <p:spPr>
            <a:xfrm>
              <a:off x="3845193" y="2894704"/>
              <a:ext cx="122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Connecteur droit 600"/>
            <p:cNvCxnSpPr/>
            <p:nvPr/>
          </p:nvCxnSpPr>
          <p:spPr>
            <a:xfrm rot="5400000" flipH="1" flipV="1">
              <a:off x="4938923" y="3009037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oupe 547"/>
          <p:cNvGrpSpPr/>
          <p:nvPr/>
        </p:nvGrpSpPr>
        <p:grpSpPr>
          <a:xfrm>
            <a:off x="4855768" y="2947122"/>
            <a:ext cx="828000" cy="252000"/>
            <a:chOff x="3845193" y="2661370"/>
            <a:chExt cx="828000" cy="252000"/>
          </a:xfrm>
        </p:grpSpPr>
        <p:cxnSp>
          <p:nvCxnSpPr>
            <p:cNvPr id="536" name="Connecteur droit 535"/>
            <p:cNvCxnSpPr/>
            <p:nvPr/>
          </p:nvCxnSpPr>
          <p:spPr>
            <a:xfrm>
              <a:off x="3845193" y="2666780"/>
              <a:ext cx="82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Connecteur droit 544"/>
            <p:cNvCxnSpPr/>
            <p:nvPr/>
          </p:nvCxnSpPr>
          <p:spPr>
            <a:xfrm rot="5400000" flipH="1" flipV="1">
              <a:off x="4532102" y="2786576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Groupe 445"/>
          <p:cNvGrpSpPr/>
          <p:nvPr/>
        </p:nvGrpSpPr>
        <p:grpSpPr>
          <a:xfrm>
            <a:off x="4855768" y="2716256"/>
            <a:ext cx="612000" cy="252000"/>
            <a:chOff x="3845193" y="2430504"/>
            <a:chExt cx="612000" cy="252000"/>
          </a:xfrm>
        </p:grpSpPr>
        <p:cxnSp>
          <p:nvCxnSpPr>
            <p:cNvPr id="603" name="Connecteur droit 602"/>
            <p:cNvCxnSpPr/>
            <p:nvPr/>
          </p:nvCxnSpPr>
          <p:spPr>
            <a:xfrm>
              <a:off x="3845193" y="2435214"/>
              <a:ext cx="61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Connecteur droit 605"/>
            <p:cNvCxnSpPr/>
            <p:nvPr/>
          </p:nvCxnSpPr>
          <p:spPr>
            <a:xfrm rot="5400000" flipH="1" flipV="1">
              <a:off x="4323509" y="2555710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e 619"/>
          <p:cNvGrpSpPr/>
          <p:nvPr/>
        </p:nvGrpSpPr>
        <p:grpSpPr>
          <a:xfrm>
            <a:off x="4860530" y="2481167"/>
            <a:ext cx="540000" cy="252000"/>
            <a:chOff x="3849955" y="2195415"/>
            <a:chExt cx="540000" cy="252000"/>
          </a:xfrm>
        </p:grpSpPr>
        <p:cxnSp>
          <p:nvCxnSpPr>
            <p:cNvPr id="544" name="Connecteur droit 543"/>
            <p:cNvCxnSpPr/>
            <p:nvPr/>
          </p:nvCxnSpPr>
          <p:spPr>
            <a:xfrm>
              <a:off x="3849955" y="2210626"/>
              <a:ext cx="54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" name="Connecteur droit 616"/>
            <p:cNvCxnSpPr/>
            <p:nvPr/>
          </p:nvCxnSpPr>
          <p:spPr>
            <a:xfrm rot="5400000" flipH="1" flipV="1">
              <a:off x="4252071" y="2320621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e 515"/>
          <p:cNvGrpSpPr/>
          <p:nvPr/>
        </p:nvGrpSpPr>
        <p:grpSpPr>
          <a:xfrm>
            <a:off x="4856936" y="2252654"/>
            <a:ext cx="504000" cy="252000"/>
            <a:chOff x="3846361" y="1966902"/>
            <a:chExt cx="504000" cy="252000"/>
          </a:xfrm>
        </p:grpSpPr>
        <p:cxnSp>
          <p:nvCxnSpPr>
            <p:cNvPr id="560" name="Connecteur droit 559"/>
            <p:cNvCxnSpPr/>
            <p:nvPr/>
          </p:nvCxnSpPr>
          <p:spPr>
            <a:xfrm>
              <a:off x="3846361" y="1975674"/>
              <a:ext cx="50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" name="Connecteur droit 618"/>
            <p:cNvCxnSpPr/>
            <p:nvPr/>
          </p:nvCxnSpPr>
          <p:spPr>
            <a:xfrm rot="5400000" flipH="1" flipV="1">
              <a:off x="4223077" y="2092108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7" name="Groupe 445"/>
          <p:cNvGrpSpPr/>
          <p:nvPr/>
        </p:nvGrpSpPr>
        <p:grpSpPr>
          <a:xfrm>
            <a:off x="4851006" y="2019969"/>
            <a:ext cx="324000" cy="252000"/>
            <a:chOff x="3840431" y="1734217"/>
            <a:chExt cx="324000" cy="252000"/>
          </a:xfrm>
        </p:grpSpPr>
        <p:cxnSp>
          <p:nvCxnSpPr>
            <p:cNvPr id="548" name="Connecteur droit 547"/>
            <p:cNvCxnSpPr/>
            <p:nvPr/>
          </p:nvCxnSpPr>
          <p:spPr>
            <a:xfrm>
              <a:off x="3840431" y="1748660"/>
              <a:ext cx="324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3" name="Connecteur droit 622"/>
            <p:cNvCxnSpPr/>
            <p:nvPr/>
          </p:nvCxnSpPr>
          <p:spPr>
            <a:xfrm rot="5400000" flipH="1" flipV="1">
              <a:off x="4029401" y="1859423"/>
              <a:ext cx="252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e 521"/>
          <p:cNvGrpSpPr/>
          <p:nvPr/>
        </p:nvGrpSpPr>
        <p:grpSpPr>
          <a:xfrm>
            <a:off x="4845867" y="1812094"/>
            <a:ext cx="470714" cy="227374"/>
            <a:chOff x="3835292" y="1526342"/>
            <a:chExt cx="470714" cy="227374"/>
          </a:xfrm>
        </p:grpSpPr>
        <p:cxnSp>
          <p:nvCxnSpPr>
            <p:cNvPr id="555" name="Connecteur droit 554"/>
            <p:cNvCxnSpPr/>
            <p:nvPr/>
          </p:nvCxnSpPr>
          <p:spPr>
            <a:xfrm>
              <a:off x="3838006" y="1541300"/>
              <a:ext cx="4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5" name="Connecteur droit 624"/>
            <p:cNvCxnSpPr/>
            <p:nvPr/>
          </p:nvCxnSpPr>
          <p:spPr>
            <a:xfrm rot="5400000" flipH="1" flipV="1">
              <a:off x="4187852" y="1633548"/>
              <a:ext cx="216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8" name="Connecteur droit 627"/>
            <p:cNvCxnSpPr/>
            <p:nvPr/>
          </p:nvCxnSpPr>
          <p:spPr>
            <a:xfrm>
              <a:off x="3835292" y="1752128"/>
              <a:ext cx="468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6" name="Connecteur droit 545"/>
          <p:cNvCxnSpPr/>
          <p:nvPr/>
        </p:nvCxnSpPr>
        <p:spPr>
          <a:xfrm>
            <a:off x="1867799" y="5235588"/>
            <a:ext cx="261114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Connecteur droit 601"/>
          <p:cNvCxnSpPr/>
          <p:nvPr/>
        </p:nvCxnSpPr>
        <p:spPr>
          <a:xfrm flipV="1">
            <a:off x="1880499" y="5227650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" name="Connecteur droit 609"/>
          <p:cNvCxnSpPr/>
          <p:nvPr/>
        </p:nvCxnSpPr>
        <p:spPr>
          <a:xfrm>
            <a:off x="1763023" y="4999048"/>
            <a:ext cx="2700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1" name="Connecteur droit 610"/>
          <p:cNvCxnSpPr/>
          <p:nvPr/>
        </p:nvCxnSpPr>
        <p:spPr>
          <a:xfrm flipV="1">
            <a:off x="1770961" y="4989522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" name="Connecteur droit 612"/>
          <p:cNvCxnSpPr/>
          <p:nvPr/>
        </p:nvCxnSpPr>
        <p:spPr>
          <a:xfrm flipV="1">
            <a:off x="1770961" y="5240350"/>
            <a:ext cx="239714" cy="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Connecteur droit 445"/>
          <p:cNvCxnSpPr/>
          <p:nvPr/>
        </p:nvCxnSpPr>
        <p:spPr>
          <a:xfrm>
            <a:off x="1666185" y="4786322"/>
            <a:ext cx="280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Connecteur droit 515"/>
          <p:cNvCxnSpPr/>
          <p:nvPr/>
        </p:nvCxnSpPr>
        <p:spPr>
          <a:xfrm flipV="1">
            <a:off x="1661245" y="4783591"/>
            <a:ext cx="1588" cy="216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Connecteur droit 537"/>
          <p:cNvCxnSpPr/>
          <p:nvPr/>
        </p:nvCxnSpPr>
        <p:spPr>
          <a:xfrm>
            <a:off x="1653485" y="5000636"/>
            <a:ext cx="142876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Connecteur droit 550"/>
          <p:cNvCxnSpPr/>
          <p:nvPr/>
        </p:nvCxnSpPr>
        <p:spPr>
          <a:xfrm>
            <a:off x="1628085" y="4564070"/>
            <a:ext cx="2844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Connecteur droit 553"/>
          <p:cNvCxnSpPr/>
          <p:nvPr/>
        </p:nvCxnSpPr>
        <p:spPr>
          <a:xfrm flipV="1">
            <a:off x="1636023" y="4541844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Connecteur droit 603"/>
          <p:cNvCxnSpPr/>
          <p:nvPr/>
        </p:nvCxnSpPr>
        <p:spPr>
          <a:xfrm>
            <a:off x="1880499" y="4324356"/>
            <a:ext cx="261114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Connecteur droit 604"/>
          <p:cNvCxnSpPr/>
          <p:nvPr/>
        </p:nvCxnSpPr>
        <p:spPr>
          <a:xfrm flipV="1">
            <a:off x="1893199" y="4316418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necteur droit 546"/>
          <p:cNvCxnSpPr/>
          <p:nvPr/>
        </p:nvCxnSpPr>
        <p:spPr>
          <a:xfrm>
            <a:off x="2069413" y="4084642"/>
            <a:ext cx="2412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Connecteur droit 549"/>
          <p:cNvCxnSpPr/>
          <p:nvPr/>
        </p:nvCxnSpPr>
        <p:spPr>
          <a:xfrm flipV="1">
            <a:off x="2082113" y="4076704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" name="Connecteur droit 606"/>
          <p:cNvCxnSpPr/>
          <p:nvPr/>
        </p:nvCxnSpPr>
        <p:spPr>
          <a:xfrm>
            <a:off x="2607579" y="3857628"/>
            <a:ext cx="190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" name="Connecteur droit 607"/>
          <p:cNvCxnSpPr/>
          <p:nvPr/>
        </p:nvCxnSpPr>
        <p:spPr>
          <a:xfrm flipV="1">
            <a:off x="2652029" y="3849690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9" name="Connecteur droit 608"/>
          <p:cNvCxnSpPr/>
          <p:nvPr/>
        </p:nvCxnSpPr>
        <p:spPr>
          <a:xfrm>
            <a:off x="2582179" y="3638966"/>
            <a:ext cx="190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" name="Connecteur droit 611"/>
          <p:cNvCxnSpPr/>
          <p:nvPr/>
        </p:nvCxnSpPr>
        <p:spPr>
          <a:xfrm flipV="1">
            <a:off x="2594879" y="3620395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" name="Connecteur droit 613"/>
          <p:cNvCxnSpPr/>
          <p:nvPr/>
        </p:nvCxnSpPr>
        <p:spPr>
          <a:xfrm>
            <a:off x="2939369" y="3416300"/>
            <a:ext cx="154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5" name="Connecteur droit 614"/>
          <p:cNvCxnSpPr/>
          <p:nvPr/>
        </p:nvCxnSpPr>
        <p:spPr>
          <a:xfrm flipV="1">
            <a:off x="2952069" y="3408362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" name="Connecteur droit 615"/>
          <p:cNvCxnSpPr/>
          <p:nvPr/>
        </p:nvCxnSpPr>
        <p:spPr>
          <a:xfrm>
            <a:off x="3269395" y="3181348"/>
            <a:ext cx="1224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0" name="Connecteur droit 619"/>
          <p:cNvCxnSpPr/>
          <p:nvPr/>
        </p:nvCxnSpPr>
        <p:spPr>
          <a:xfrm flipV="1">
            <a:off x="3282095" y="3173410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Connecteur droit 621"/>
          <p:cNvCxnSpPr/>
          <p:nvPr/>
        </p:nvCxnSpPr>
        <p:spPr>
          <a:xfrm>
            <a:off x="3653749" y="2941634"/>
            <a:ext cx="82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Connecteur droit 623"/>
          <p:cNvCxnSpPr/>
          <p:nvPr/>
        </p:nvCxnSpPr>
        <p:spPr>
          <a:xfrm flipV="1">
            <a:off x="3666449" y="2933696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Connecteur droit 625"/>
          <p:cNvCxnSpPr/>
          <p:nvPr/>
        </p:nvCxnSpPr>
        <p:spPr>
          <a:xfrm>
            <a:off x="3691849" y="2727320"/>
            <a:ext cx="82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Connecteur droit 626"/>
          <p:cNvCxnSpPr/>
          <p:nvPr/>
        </p:nvCxnSpPr>
        <p:spPr>
          <a:xfrm flipV="1">
            <a:off x="3704549" y="2706682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Connecteur droit 628"/>
          <p:cNvCxnSpPr/>
          <p:nvPr/>
        </p:nvCxnSpPr>
        <p:spPr>
          <a:xfrm>
            <a:off x="3868063" y="2500306"/>
            <a:ext cx="64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Connecteur droit 629"/>
          <p:cNvCxnSpPr/>
          <p:nvPr/>
        </p:nvCxnSpPr>
        <p:spPr>
          <a:xfrm flipV="1">
            <a:off x="3880763" y="2479668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Connecteur droit 630"/>
          <p:cNvCxnSpPr/>
          <p:nvPr/>
        </p:nvCxnSpPr>
        <p:spPr>
          <a:xfrm>
            <a:off x="3893463" y="2273292"/>
            <a:ext cx="64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Connecteur droit 631"/>
          <p:cNvCxnSpPr/>
          <p:nvPr/>
        </p:nvCxnSpPr>
        <p:spPr>
          <a:xfrm flipV="1">
            <a:off x="3906163" y="2265532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necteur droit 632"/>
          <p:cNvCxnSpPr/>
          <p:nvPr/>
        </p:nvCxnSpPr>
        <p:spPr>
          <a:xfrm>
            <a:off x="4141115" y="2033578"/>
            <a:ext cx="360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necteur droit 633"/>
          <p:cNvCxnSpPr/>
          <p:nvPr/>
        </p:nvCxnSpPr>
        <p:spPr>
          <a:xfrm flipV="1">
            <a:off x="4153815" y="2025640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" name="Connecteur droit 634"/>
          <p:cNvCxnSpPr/>
          <p:nvPr/>
        </p:nvCxnSpPr>
        <p:spPr>
          <a:xfrm>
            <a:off x="4010939" y="1811326"/>
            <a:ext cx="468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necteur droit 635"/>
          <p:cNvCxnSpPr/>
          <p:nvPr/>
        </p:nvCxnSpPr>
        <p:spPr>
          <a:xfrm flipV="1">
            <a:off x="4023639" y="1796949"/>
            <a:ext cx="1588" cy="25200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necteur droit 636"/>
          <p:cNvCxnSpPr/>
          <p:nvPr/>
        </p:nvCxnSpPr>
        <p:spPr>
          <a:xfrm>
            <a:off x="4010939" y="2038340"/>
            <a:ext cx="142876" cy="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9" name="ZoneTexte 638"/>
          <p:cNvSpPr txBox="1"/>
          <p:nvPr/>
        </p:nvSpPr>
        <p:spPr>
          <a:xfrm>
            <a:off x="3893463" y="1285860"/>
            <a:ext cx="1357322" cy="338554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ar-MA" sz="1600" b="1" kern="0" cap="all" dirty="0" smtClean="0">
                <a:ln w="0"/>
                <a:solidFill>
                  <a:sysClr val="windowText" lastClr="0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الفئات العمرية</a:t>
            </a:r>
          </a:p>
        </p:txBody>
      </p:sp>
      <p:sp>
        <p:nvSpPr>
          <p:cNvPr id="640" name="ZoneTexte 639"/>
          <p:cNvSpPr txBox="1"/>
          <p:nvPr/>
        </p:nvSpPr>
        <p:spPr>
          <a:xfrm>
            <a:off x="7070073" y="5223703"/>
            <a:ext cx="1357322" cy="27699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ar-MA" sz="1200" b="1" kern="0" cap="all" dirty="0" smtClean="0">
                <a:ln w="0"/>
                <a:solidFill>
                  <a:sysClr val="windowText" lastClr="0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الذكور بالألف</a:t>
            </a:r>
          </a:p>
        </p:txBody>
      </p:sp>
      <p:sp>
        <p:nvSpPr>
          <p:cNvPr id="641" name="ZoneTexte 640"/>
          <p:cNvSpPr txBox="1"/>
          <p:nvPr/>
        </p:nvSpPr>
        <p:spPr>
          <a:xfrm>
            <a:off x="581915" y="5214950"/>
            <a:ext cx="1357322" cy="27699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ar-MA" sz="1200" b="1" kern="0" cap="all" dirty="0" smtClean="0">
                <a:ln w="0"/>
                <a:solidFill>
                  <a:sysClr val="windowText" lastClr="0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الإناث بالألف</a:t>
            </a:r>
          </a:p>
        </p:txBody>
      </p:sp>
      <p:grpSp>
        <p:nvGrpSpPr>
          <p:cNvPr id="190" name="Groupe 655"/>
          <p:cNvGrpSpPr/>
          <p:nvPr/>
        </p:nvGrpSpPr>
        <p:grpSpPr>
          <a:xfrm>
            <a:off x="1684481" y="879834"/>
            <a:ext cx="5857916" cy="461665"/>
            <a:chOff x="642910" y="609580"/>
            <a:chExt cx="5857916" cy="461665"/>
          </a:xfrm>
        </p:grpSpPr>
        <p:sp>
          <p:nvSpPr>
            <p:cNvPr id="657" name="AutoShape 2" descr="Quadrillage en pointillé"/>
            <p:cNvSpPr>
              <a:spLocks noChangeArrowheads="1"/>
            </p:cNvSpPr>
            <p:nvPr/>
          </p:nvSpPr>
          <p:spPr bwMode="auto">
            <a:xfrm>
              <a:off x="642910" y="642918"/>
              <a:ext cx="5857916" cy="357812"/>
            </a:xfrm>
            <a:prstGeom prst="roundRect">
              <a:avLst>
                <a:gd name="adj" fmla="val 5744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  <p:sp>
          <p:nvSpPr>
            <p:cNvPr id="658" name="Rectangle 657"/>
            <p:cNvSpPr/>
            <p:nvPr/>
          </p:nvSpPr>
          <p:spPr>
            <a:xfrm>
              <a:off x="1183418" y="609580"/>
              <a:ext cx="495199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MA" sz="2400" b="1" cap="all" dirty="0" smtClean="0">
                  <a:ln w="0"/>
                  <a:gradFill flip="none">
                    <a:gsLst>
                      <a:gs pos="0">
                        <a:srgbClr val="0F6FC6">
                          <a:tint val="75000"/>
                          <a:shade val="75000"/>
                          <a:satMod val="170000"/>
                        </a:srgbClr>
                      </a:gs>
                      <a:gs pos="49000">
                        <a:srgbClr val="0F6FC6">
                          <a:tint val="88000"/>
                          <a:shade val="65000"/>
                          <a:satMod val="172000"/>
                        </a:srgbClr>
                      </a:gs>
                      <a:gs pos="50000">
                        <a:srgbClr val="0F6FC6">
                          <a:shade val="65000"/>
                          <a:satMod val="130000"/>
                        </a:srgbClr>
                      </a:gs>
                      <a:gs pos="92000">
                        <a:srgbClr val="0F6FC6">
                          <a:shade val="50000"/>
                          <a:satMod val="120000"/>
                        </a:srgbClr>
                      </a:gs>
                      <a:gs pos="100000">
                        <a:srgbClr val="0F6FC6">
                          <a:shade val="48000"/>
                          <a:satMod val="120000"/>
                        </a:srgb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rPr>
                <a:t>هرم : أعمار سكان المغرب  بالألف سنة 2000 </a:t>
              </a:r>
              <a:endParaRPr lang="ar-MA" sz="2800" dirty="0"/>
            </a:p>
          </p:txBody>
        </p:sp>
      </p:grpSp>
      <p:sp>
        <p:nvSpPr>
          <p:cNvPr id="285" name="ZoneTexte 284"/>
          <p:cNvSpPr txBox="1"/>
          <p:nvPr/>
        </p:nvSpPr>
        <p:spPr>
          <a:xfrm>
            <a:off x="3571868" y="5657671"/>
            <a:ext cx="185738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MA" sz="7200" dirty="0" err="1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إنتهى</a:t>
            </a:r>
            <a:endParaRPr lang="ar-MA" dirty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86" name="Arrondir un rectangle avec un coin du même côté 285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287" name="Picture 4"/>
          <p:cNvPicPr>
            <a:picLocks noChangeAspect="1" noChangeArrowheads="1"/>
          </p:cNvPicPr>
          <p:nvPr/>
        </p:nvPicPr>
        <p:blipFill>
          <a:blip r:embed="rId4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8" name="Arrondir un rectangle avec un coin du même côté 287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289" name="Arrondir un rectangle avec un coin du même côté 288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290" name="Picture 2"/>
          <p:cNvPicPr>
            <a:picLocks noChangeAspect="1" noChangeArrowheads="1"/>
          </p:cNvPicPr>
          <p:nvPr/>
        </p:nvPicPr>
        <p:blipFill>
          <a:blip r:embed="rId5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1" name="Rectangle 290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292" name="Picture 5"/>
          <p:cNvPicPr>
            <a:picLocks noChangeAspect="1" noChangeArrowheads="1"/>
          </p:cNvPicPr>
          <p:nvPr/>
        </p:nvPicPr>
        <p:blipFill>
          <a:blip r:embed="rId6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3" name="Rectangle 292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294" name="Rectangle 293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6968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204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92" name="AutoShape 2" descr="Quadrillage en pointillé"/>
          <p:cNvSpPr>
            <a:spLocks noChangeArrowheads="1"/>
          </p:cNvSpPr>
          <p:nvPr/>
        </p:nvSpPr>
        <p:spPr bwMode="auto">
          <a:xfrm>
            <a:off x="68240" y="785794"/>
            <a:ext cx="7215206" cy="4786968"/>
          </a:xfrm>
          <a:prstGeom prst="roundRect">
            <a:avLst>
              <a:gd name="adj" fmla="val 5744"/>
            </a:avLst>
          </a:prstGeom>
          <a:pattFill prst="dotGrid">
            <a:fgClr>
              <a:srgbClr val="548DD4"/>
            </a:fgClr>
            <a:bgClr>
              <a:srgbClr val="FFFFFF"/>
            </a:bgClr>
          </a:pattFill>
          <a:ln w="38100">
            <a:solidFill>
              <a:schemeClr val="accent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MA"/>
          </a:p>
        </p:txBody>
      </p:sp>
      <p:grpSp>
        <p:nvGrpSpPr>
          <p:cNvPr id="503" name="Groupe 502"/>
          <p:cNvGrpSpPr/>
          <p:nvPr/>
        </p:nvGrpSpPr>
        <p:grpSpPr>
          <a:xfrm>
            <a:off x="3786182" y="-403254"/>
            <a:ext cx="1000132" cy="5668975"/>
            <a:chOff x="3214680" y="-357216"/>
            <a:chExt cx="1000132" cy="6526231"/>
          </a:xfrm>
          <a:effectLst>
            <a:outerShdw blurRad="50800" dir="18900000" algn="bl" rotWithShape="0">
              <a:prstClr val="black">
                <a:alpha val="40000"/>
              </a:prstClr>
            </a:outerShdw>
          </a:effectLst>
        </p:grpSpPr>
        <p:grpSp>
          <p:nvGrpSpPr>
            <p:cNvPr id="504" name="Groupe 156"/>
            <p:cNvGrpSpPr/>
            <p:nvPr/>
          </p:nvGrpSpPr>
          <p:grpSpPr>
            <a:xfrm rot="16200000">
              <a:off x="500039" y="2357429"/>
              <a:ext cx="6429422" cy="1000132"/>
              <a:chOff x="679806" y="992488"/>
              <a:chExt cx="7050708" cy="864876"/>
            </a:xfrm>
          </p:grpSpPr>
          <p:sp>
            <p:nvSpPr>
              <p:cNvPr id="506" name="Freeform 9"/>
              <p:cNvSpPr>
                <a:spLocks/>
              </p:cNvSpPr>
              <p:nvPr/>
            </p:nvSpPr>
            <p:spPr bwMode="auto">
              <a:xfrm>
                <a:off x="679806" y="1054264"/>
                <a:ext cx="7035466" cy="303033"/>
              </a:xfrm>
              <a:custGeom>
                <a:avLst/>
                <a:gdLst/>
                <a:ahLst/>
                <a:cxnLst>
                  <a:cxn ang="0">
                    <a:pos x="7906" y="81"/>
                  </a:cxn>
                  <a:cxn ang="0">
                    <a:pos x="7906" y="1181"/>
                  </a:cxn>
                  <a:cxn ang="0">
                    <a:pos x="13" y="1141"/>
                  </a:cxn>
                  <a:cxn ang="0">
                    <a:pos x="0" y="0"/>
                  </a:cxn>
                  <a:cxn ang="0">
                    <a:pos x="7906" y="81"/>
                  </a:cxn>
                </a:cxnLst>
                <a:rect l="0" t="0" r="r" b="b"/>
                <a:pathLst>
                  <a:path w="7906" h="1181">
                    <a:moveTo>
                      <a:pt x="7906" y="81"/>
                    </a:moveTo>
                    <a:lnTo>
                      <a:pt x="7906" y="1181"/>
                    </a:lnTo>
                    <a:lnTo>
                      <a:pt x="13" y="1141"/>
                    </a:lnTo>
                    <a:lnTo>
                      <a:pt x="0" y="0"/>
                    </a:lnTo>
                    <a:lnTo>
                      <a:pt x="7906" y="81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ar-EG" b="1" spc="50" dirty="0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1</a:t>
                </a:r>
                <a:endParaRPr lang="en-US" b="1" spc="50" dirty="0" smtClean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  <a:p>
                <a:endParaRPr lang="en-US" dirty="0"/>
              </a:p>
            </p:txBody>
          </p:sp>
          <p:grpSp>
            <p:nvGrpSpPr>
              <p:cNvPr id="507" name="Groupe 34"/>
              <p:cNvGrpSpPr/>
              <p:nvPr/>
            </p:nvGrpSpPr>
            <p:grpSpPr>
              <a:xfrm>
                <a:off x="1071538" y="992488"/>
                <a:ext cx="6658976" cy="436248"/>
                <a:chOff x="1071538" y="1000108"/>
                <a:chExt cx="6658976" cy="436248"/>
              </a:xfrm>
            </p:grpSpPr>
            <p:grpSp>
              <p:nvGrpSpPr>
                <p:cNvPr id="511" name="Groupe 20"/>
                <p:cNvGrpSpPr/>
                <p:nvPr/>
              </p:nvGrpSpPr>
              <p:grpSpPr>
                <a:xfrm rot="5400000">
                  <a:off x="4174995" y="-2103349"/>
                  <a:ext cx="436248" cy="6643162"/>
                  <a:chOff x="992480" y="0"/>
                  <a:chExt cx="436248" cy="6643162"/>
                </a:xfrm>
              </p:grpSpPr>
              <p:sp>
                <p:nvSpPr>
                  <p:cNvPr id="525" name="ZoneTexte 524"/>
                  <p:cNvSpPr txBox="1"/>
                  <p:nvPr/>
                </p:nvSpPr>
                <p:spPr>
                  <a:xfrm>
                    <a:off x="1000100" y="0"/>
                    <a:ext cx="428628" cy="181588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soft" dir="tl">
                        <a:rot lat="0" lon="0" rev="0"/>
                      </a:lightRig>
                    </a:scene3d>
                    <a:sp3d contourW="25400" prstMaterial="matte">
                      <a:bevelT w="25400" h="55880" prst="artDeco"/>
                      <a:contourClr>
                        <a:schemeClr val="accent2">
                          <a:tint val="20000"/>
                        </a:schemeClr>
                      </a:contourClr>
                    </a:sp3d>
                  </a:bodyPr>
                  <a:lstStyle/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</p:txBody>
              </p:sp>
              <p:sp>
                <p:nvSpPr>
                  <p:cNvPr id="526" name="ZoneTexte 525"/>
                  <p:cNvSpPr txBox="1"/>
                  <p:nvPr/>
                </p:nvSpPr>
                <p:spPr>
                  <a:xfrm>
                    <a:off x="992480" y="1612570"/>
                    <a:ext cx="428628" cy="181588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soft" dir="tl">
                        <a:rot lat="0" lon="0" rev="0"/>
                      </a:lightRig>
                    </a:scene3d>
                    <a:sp3d contourW="25400" prstMaterial="matte">
                      <a:bevelT w="25400" h="55880" prst="artDeco"/>
                      <a:contourClr>
                        <a:schemeClr val="accent2">
                          <a:tint val="20000"/>
                        </a:schemeClr>
                      </a:contourClr>
                    </a:sp3d>
                  </a:bodyPr>
                  <a:lstStyle/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</p:txBody>
              </p:sp>
              <p:sp>
                <p:nvSpPr>
                  <p:cNvPr id="527" name="ZoneTexte 526"/>
                  <p:cNvSpPr txBox="1"/>
                  <p:nvPr/>
                </p:nvSpPr>
                <p:spPr>
                  <a:xfrm>
                    <a:off x="1000100" y="3222306"/>
                    <a:ext cx="428628" cy="181588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soft" dir="tl">
                        <a:rot lat="0" lon="0" rev="0"/>
                      </a:lightRig>
                    </a:scene3d>
                    <a:sp3d contourW="25400" prstMaterial="matte">
                      <a:bevelT w="25400" h="55880" prst="artDeco"/>
                      <a:contourClr>
                        <a:schemeClr val="accent2">
                          <a:tint val="20000"/>
                        </a:schemeClr>
                      </a:contourClr>
                    </a:sp3d>
                  </a:bodyPr>
                  <a:lstStyle/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</p:txBody>
              </p:sp>
              <p:sp>
                <p:nvSpPr>
                  <p:cNvPr id="528" name="ZoneTexte 527"/>
                  <p:cNvSpPr txBox="1"/>
                  <p:nvPr/>
                </p:nvSpPr>
                <p:spPr>
                  <a:xfrm>
                    <a:off x="1000100" y="4827280"/>
                    <a:ext cx="428628" cy="181588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soft" dir="tl">
                        <a:rot lat="0" lon="0" rev="0"/>
                      </a:lightRig>
                    </a:scene3d>
                    <a:sp3d contourW="25400" prstMaterial="matte">
                      <a:bevelT w="25400" h="55880" prst="artDeco"/>
                      <a:contourClr>
                        <a:schemeClr val="accent2">
                          <a:tint val="20000"/>
                        </a:schemeClr>
                      </a:contourClr>
                    </a:sp3d>
                  </a:bodyPr>
                  <a:lstStyle/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</p:txBody>
              </p:sp>
            </p:grpSp>
            <p:sp>
              <p:nvSpPr>
                <p:cNvPr id="512" name="ZoneTexte 511"/>
                <p:cNvSpPr txBox="1"/>
                <p:nvPr/>
              </p:nvSpPr>
              <p:spPr>
                <a:xfrm>
                  <a:off x="1071538" y="1038208"/>
                  <a:ext cx="21431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1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13" name="ZoneTexte 9"/>
                <p:cNvSpPr txBox="1"/>
                <p:nvPr/>
              </p:nvSpPr>
              <p:spPr>
                <a:xfrm>
                  <a:off x="1612562" y="1038208"/>
                  <a:ext cx="21431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2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14" name="ZoneTexte 513"/>
                <p:cNvSpPr txBox="1"/>
                <p:nvPr/>
              </p:nvSpPr>
              <p:spPr>
                <a:xfrm>
                  <a:off x="2150728" y="1045828"/>
                  <a:ext cx="21431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3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15" name="ZoneTexte 514"/>
                <p:cNvSpPr txBox="1"/>
                <p:nvPr/>
              </p:nvSpPr>
              <p:spPr>
                <a:xfrm>
                  <a:off x="2691752" y="1045828"/>
                  <a:ext cx="21431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4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16" name="ZoneTexte 515"/>
                <p:cNvSpPr txBox="1"/>
                <p:nvPr/>
              </p:nvSpPr>
              <p:spPr>
                <a:xfrm>
                  <a:off x="3214678" y="1042199"/>
                  <a:ext cx="21431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5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17" name="ZoneTexte 516"/>
                <p:cNvSpPr txBox="1"/>
                <p:nvPr/>
              </p:nvSpPr>
              <p:spPr>
                <a:xfrm>
                  <a:off x="3755702" y="1042199"/>
                  <a:ext cx="21431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6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18" name="ZoneTexte 517"/>
                <p:cNvSpPr txBox="1"/>
                <p:nvPr/>
              </p:nvSpPr>
              <p:spPr>
                <a:xfrm>
                  <a:off x="4293868" y="1049819"/>
                  <a:ext cx="21431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7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19" name="ZoneTexte 518"/>
                <p:cNvSpPr txBox="1"/>
                <p:nvPr/>
              </p:nvSpPr>
              <p:spPr>
                <a:xfrm>
                  <a:off x="4834892" y="1049819"/>
                  <a:ext cx="21431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9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20" name="ZoneTexte 519"/>
                <p:cNvSpPr txBox="1"/>
                <p:nvPr/>
              </p:nvSpPr>
              <p:spPr>
                <a:xfrm>
                  <a:off x="5130804" y="1051723"/>
                  <a:ext cx="50006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10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21" name="ZoneTexte 520"/>
                <p:cNvSpPr txBox="1"/>
                <p:nvPr/>
              </p:nvSpPr>
              <p:spPr>
                <a:xfrm>
                  <a:off x="5643570" y="1049819"/>
                  <a:ext cx="47720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11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22" name="ZoneTexte 521"/>
                <p:cNvSpPr txBox="1"/>
                <p:nvPr/>
              </p:nvSpPr>
              <p:spPr>
                <a:xfrm>
                  <a:off x="6197612" y="1044739"/>
                  <a:ext cx="50006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12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23" name="ZoneTexte 522"/>
                <p:cNvSpPr txBox="1"/>
                <p:nvPr/>
              </p:nvSpPr>
              <p:spPr>
                <a:xfrm>
                  <a:off x="6648262" y="1082824"/>
                  <a:ext cx="551707" cy="2262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1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13</a:t>
                  </a:r>
                  <a:endParaRPr lang="en-US" sz="11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24" name="ZoneTexte 523"/>
                <p:cNvSpPr txBox="1"/>
                <p:nvPr/>
              </p:nvSpPr>
              <p:spPr>
                <a:xfrm>
                  <a:off x="7189358" y="1097577"/>
                  <a:ext cx="541156" cy="2395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14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</p:grpSp>
          <p:sp>
            <p:nvSpPr>
              <p:cNvPr id="508" name="Freeform 9"/>
              <p:cNvSpPr>
                <a:spLocks/>
              </p:cNvSpPr>
              <p:nvPr/>
            </p:nvSpPr>
            <p:spPr bwMode="auto">
              <a:xfrm>
                <a:off x="679807" y="1571612"/>
                <a:ext cx="7035466" cy="285752"/>
              </a:xfrm>
              <a:custGeom>
                <a:avLst/>
                <a:gdLst/>
                <a:ahLst/>
                <a:cxnLst>
                  <a:cxn ang="0">
                    <a:pos x="7906" y="81"/>
                  </a:cxn>
                  <a:cxn ang="0">
                    <a:pos x="7906" y="1181"/>
                  </a:cxn>
                  <a:cxn ang="0">
                    <a:pos x="13" y="1141"/>
                  </a:cxn>
                  <a:cxn ang="0">
                    <a:pos x="0" y="0"/>
                  </a:cxn>
                  <a:cxn ang="0">
                    <a:pos x="7906" y="81"/>
                  </a:cxn>
                </a:cxnLst>
                <a:rect l="0" t="0" r="r" b="b"/>
                <a:pathLst>
                  <a:path w="7906" h="1181">
                    <a:moveTo>
                      <a:pt x="7906" y="81"/>
                    </a:moveTo>
                    <a:lnTo>
                      <a:pt x="7906" y="1181"/>
                    </a:lnTo>
                    <a:lnTo>
                      <a:pt x="13" y="1141"/>
                    </a:lnTo>
                    <a:lnTo>
                      <a:pt x="0" y="0"/>
                    </a:lnTo>
                    <a:lnTo>
                      <a:pt x="7906" y="81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9" name="Freeform 9"/>
              <p:cNvSpPr>
                <a:spLocks/>
              </p:cNvSpPr>
              <p:nvPr/>
            </p:nvSpPr>
            <p:spPr bwMode="auto">
              <a:xfrm>
                <a:off x="679807" y="1323960"/>
                <a:ext cx="7035466" cy="286296"/>
              </a:xfrm>
              <a:custGeom>
                <a:avLst/>
                <a:gdLst/>
                <a:ahLst/>
                <a:cxnLst>
                  <a:cxn ang="0">
                    <a:pos x="7906" y="81"/>
                  </a:cxn>
                  <a:cxn ang="0">
                    <a:pos x="7906" y="1181"/>
                  </a:cxn>
                  <a:cxn ang="0">
                    <a:pos x="13" y="1141"/>
                  </a:cxn>
                  <a:cxn ang="0">
                    <a:pos x="0" y="0"/>
                  </a:cxn>
                  <a:cxn ang="0">
                    <a:pos x="7906" y="81"/>
                  </a:cxn>
                </a:cxnLst>
                <a:rect l="0" t="0" r="r" b="b"/>
                <a:pathLst>
                  <a:path w="7906" h="1181">
                    <a:moveTo>
                      <a:pt x="7906" y="81"/>
                    </a:moveTo>
                    <a:lnTo>
                      <a:pt x="7906" y="1181"/>
                    </a:lnTo>
                    <a:lnTo>
                      <a:pt x="13" y="1141"/>
                    </a:lnTo>
                    <a:lnTo>
                      <a:pt x="0" y="0"/>
                    </a:lnTo>
                    <a:lnTo>
                      <a:pt x="7906" y="81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0" name="Rectangle à coins arrondis 509"/>
              <p:cNvSpPr/>
              <p:nvPr/>
            </p:nvSpPr>
            <p:spPr>
              <a:xfrm>
                <a:off x="3643306" y="1416036"/>
                <a:ext cx="1143008" cy="142876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01600" prst="riblet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5" name="Rectangle 504"/>
            <p:cNvSpPr/>
            <p:nvPr/>
          </p:nvSpPr>
          <p:spPr>
            <a:xfrm rot="16200000">
              <a:off x="3269054" y="5874954"/>
              <a:ext cx="31112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ar-MA" sz="1200" b="1" spc="50" dirty="0" smtClean="0">
                  <a:ln w="12700" cmpd="sng">
                    <a:solidFill>
                      <a:srgbClr val="A5C249">
                        <a:satMod val="120000"/>
                        <a:shade val="80000"/>
                      </a:srgbClr>
                    </a:solidFill>
                    <a:prstDash val="solid"/>
                  </a:ln>
                  <a:solidFill>
                    <a:srgbClr val="A5C249">
                      <a:tint val="1000"/>
                    </a:srgbClr>
                  </a:solidFill>
                  <a:effectLst>
                    <a:glow rad="53100">
                      <a:srgbClr val="A5C249">
                        <a:satMod val="180000"/>
                        <a:alpha val="30000"/>
                      </a:srgbClr>
                    </a:glow>
                  </a:effectLst>
                </a:rPr>
                <a:t>0</a:t>
              </a:r>
              <a:endParaRPr lang="en-US" sz="1200" b="1" spc="50" dirty="0">
                <a:ln w="12700" cmpd="sng">
                  <a:solidFill>
                    <a:srgbClr val="A5C249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A5C249">
                    <a:tint val="1000"/>
                  </a:srgbClr>
                </a:solidFill>
                <a:effectLst>
                  <a:glow rad="53100">
                    <a:srgbClr val="A5C249">
                      <a:satMod val="180000"/>
                      <a:alpha val="30000"/>
                    </a:srgbClr>
                  </a:glow>
                </a:effectLst>
              </a:endParaRPr>
            </a:p>
          </p:txBody>
        </p:sp>
      </p:grpSp>
      <p:cxnSp>
        <p:nvCxnSpPr>
          <p:cNvPr id="529" name="Connecteur droit 528"/>
          <p:cNvCxnSpPr>
            <a:endCxn id="521" idx="0"/>
          </p:cNvCxnSpPr>
          <p:nvPr/>
        </p:nvCxnSpPr>
        <p:spPr>
          <a:xfrm rot="16200000" flipV="1">
            <a:off x="1773822" y="3112266"/>
            <a:ext cx="4140000" cy="301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0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390918" y="3290416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grpSp>
        <p:nvGrpSpPr>
          <p:cNvPr id="531" name="Groupe 530"/>
          <p:cNvGrpSpPr/>
          <p:nvPr/>
        </p:nvGrpSpPr>
        <p:grpSpPr>
          <a:xfrm>
            <a:off x="2441560" y="-331814"/>
            <a:ext cx="1000132" cy="5668975"/>
            <a:chOff x="3214680" y="-357216"/>
            <a:chExt cx="1000132" cy="6526231"/>
          </a:xfrm>
          <a:effectLst>
            <a:outerShdw blurRad="50800" dir="18900000" algn="bl" rotWithShape="0">
              <a:prstClr val="black">
                <a:alpha val="40000"/>
              </a:prstClr>
            </a:outerShdw>
          </a:effectLst>
        </p:grpSpPr>
        <p:grpSp>
          <p:nvGrpSpPr>
            <p:cNvPr id="532" name="Groupe 156"/>
            <p:cNvGrpSpPr/>
            <p:nvPr/>
          </p:nvGrpSpPr>
          <p:grpSpPr>
            <a:xfrm rot="16200000">
              <a:off x="500040" y="2357429"/>
              <a:ext cx="6429422" cy="1000132"/>
              <a:chOff x="679806" y="992488"/>
              <a:chExt cx="7050708" cy="864876"/>
            </a:xfrm>
          </p:grpSpPr>
          <p:sp>
            <p:nvSpPr>
              <p:cNvPr id="534" name="Freeform 9"/>
              <p:cNvSpPr>
                <a:spLocks/>
              </p:cNvSpPr>
              <p:nvPr/>
            </p:nvSpPr>
            <p:spPr bwMode="auto">
              <a:xfrm>
                <a:off x="679806" y="1054264"/>
                <a:ext cx="7035466" cy="303033"/>
              </a:xfrm>
              <a:custGeom>
                <a:avLst/>
                <a:gdLst/>
                <a:ahLst/>
                <a:cxnLst>
                  <a:cxn ang="0">
                    <a:pos x="7906" y="81"/>
                  </a:cxn>
                  <a:cxn ang="0">
                    <a:pos x="7906" y="1181"/>
                  </a:cxn>
                  <a:cxn ang="0">
                    <a:pos x="13" y="1141"/>
                  </a:cxn>
                  <a:cxn ang="0">
                    <a:pos x="0" y="0"/>
                  </a:cxn>
                  <a:cxn ang="0">
                    <a:pos x="7906" y="81"/>
                  </a:cxn>
                </a:cxnLst>
                <a:rect l="0" t="0" r="r" b="b"/>
                <a:pathLst>
                  <a:path w="7906" h="1181">
                    <a:moveTo>
                      <a:pt x="7906" y="81"/>
                    </a:moveTo>
                    <a:lnTo>
                      <a:pt x="7906" y="1181"/>
                    </a:lnTo>
                    <a:lnTo>
                      <a:pt x="13" y="1141"/>
                    </a:lnTo>
                    <a:lnTo>
                      <a:pt x="0" y="0"/>
                    </a:lnTo>
                    <a:lnTo>
                      <a:pt x="7906" y="81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ar-EG" b="1" spc="50" dirty="0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1</a:t>
                </a:r>
                <a:endParaRPr lang="en-US" b="1" spc="50" dirty="0" smtClean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  <a:p>
                <a:endParaRPr lang="en-US" dirty="0"/>
              </a:p>
            </p:txBody>
          </p:sp>
          <p:grpSp>
            <p:nvGrpSpPr>
              <p:cNvPr id="535" name="Groupe 34"/>
              <p:cNvGrpSpPr/>
              <p:nvPr/>
            </p:nvGrpSpPr>
            <p:grpSpPr>
              <a:xfrm>
                <a:off x="1071538" y="992488"/>
                <a:ext cx="6658976" cy="436248"/>
                <a:chOff x="1071538" y="1000108"/>
                <a:chExt cx="6658976" cy="436248"/>
              </a:xfrm>
            </p:grpSpPr>
            <p:grpSp>
              <p:nvGrpSpPr>
                <p:cNvPr id="539" name="Groupe 20"/>
                <p:cNvGrpSpPr/>
                <p:nvPr/>
              </p:nvGrpSpPr>
              <p:grpSpPr>
                <a:xfrm rot="5400000">
                  <a:off x="4174995" y="-2103349"/>
                  <a:ext cx="436248" cy="6643162"/>
                  <a:chOff x="992480" y="0"/>
                  <a:chExt cx="436248" cy="6643162"/>
                </a:xfrm>
              </p:grpSpPr>
              <p:sp>
                <p:nvSpPr>
                  <p:cNvPr id="553" name="ZoneTexte 552"/>
                  <p:cNvSpPr txBox="1"/>
                  <p:nvPr/>
                </p:nvSpPr>
                <p:spPr>
                  <a:xfrm>
                    <a:off x="1000100" y="0"/>
                    <a:ext cx="428628" cy="181588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soft" dir="tl">
                        <a:rot lat="0" lon="0" rev="0"/>
                      </a:lightRig>
                    </a:scene3d>
                    <a:sp3d contourW="25400" prstMaterial="matte">
                      <a:bevelT w="25400" h="55880" prst="artDeco"/>
                      <a:contourClr>
                        <a:schemeClr val="accent2">
                          <a:tint val="20000"/>
                        </a:schemeClr>
                      </a:contourClr>
                    </a:sp3d>
                  </a:bodyPr>
                  <a:lstStyle/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</p:txBody>
              </p:sp>
              <p:sp>
                <p:nvSpPr>
                  <p:cNvPr id="554" name="ZoneTexte 553"/>
                  <p:cNvSpPr txBox="1"/>
                  <p:nvPr/>
                </p:nvSpPr>
                <p:spPr>
                  <a:xfrm>
                    <a:off x="992480" y="1612570"/>
                    <a:ext cx="428628" cy="181588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soft" dir="tl">
                        <a:rot lat="0" lon="0" rev="0"/>
                      </a:lightRig>
                    </a:scene3d>
                    <a:sp3d contourW="25400" prstMaterial="matte">
                      <a:bevelT w="25400" h="55880" prst="artDeco"/>
                      <a:contourClr>
                        <a:schemeClr val="accent2">
                          <a:tint val="20000"/>
                        </a:schemeClr>
                      </a:contourClr>
                    </a:sp3d>
                  </a:bodyPr>
                  <a:lstStyle/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</p:txBody>
              </p:sp>
              <p:sp>
                <p:nvSpPr>
                  <p:cNvPr id="555" name="ZoneTexte 554"/>
                  <p:cNvSpPr txBox="1"/>
                  <p:nvPr/>
                </p:nvSpPr>
                <p:spPr>
                  <a:xfrm>
                    <a:off x="1000100" y="3222306"/>
                    <a:ext cx="428628" cy="181588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soft" dir="tl">
                        <a:rot lat="0" lon="0" rev="0"/>
                      </a:lightRig>
                    </a:scene3d>
                    <a:sp3d contourW="25400" prstMaterial="matte">
                      <a:bevelT w="25400" h="55880" prst="artDeco"/>
                      <a:contourClr>
                        <a:schemeClr val="accent2">
                          <a:tint val="20000"/>
                        </a:schemeClr>
                      </a:contourClr>
                    </a:sp3d>
                  </a:bodyPr>
                  <a:lstStyle/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</p:txBody>
              </p:sp>
              <p:sp>
                <p:nvSpPr>
                  <p:cNvPr id="556" name="ZoneTexte 555"/>
                  <p:cNvSpPr txBox="1"/>
                  <p:nvPr/>
                </p:nvSpPr>
                <p:spPr>
                  <a:xfrm>
                    <a:off x="1000100" y="4827280"/>
                    <a:ext cx="428628" cy="181588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soft" dir="tl">
                        <a:rot lat="0" lon="0" rev="0"/>
                      </a:lightRig>
                    </a:scene3d>
                    <a:sp3d contourW="25400" prstMaterial="matte">
                      <a:bevelT w="25400" h="55880" prst="artDeco"/>
                      <a:contourClr>
                        <a:schemeClr val="accent2">
                          <a:tint val="20000"/>
                        </a:schemeClr>
                      </a:contourClr>
                    </a:sp3d>
                  </a:bodyPr>
                  <a:lstStyle/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</a:p>
                  <a:p>
                    <a:pPr algn="r" rtl="1"/>
                    <a:r>
                      <a:rPr lang="ar-EG" sz="7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--</a:t>
                    </a:r>
                  </a:p>
                </p:txBody>
              </p:sp>
            </p:grpSp>
            <p:sp>
              <p:nvSpPr>
                <p:cNvPr id="540" name="ZoneTexte 539"/>
                <p:cNvSpPr txBox="1"/>
                <p:nvPr/>
              </p:nvSpPr>
              <p:spPr>
                <a:xfrm>
                  <a:off x="1071538" y="1038208"/>
                  <a:ext cx="21431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1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41" name="ZoneTexte 9"/>
                <p:cNvSpPr txBox="1"/>
                <p:nvPr/>
              </p:nvSpPr>
              <p:spPr>
                <a:xfrm>
                  <a:off x="1612562" y="1038208"/>
                  <a:ext cx="21431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2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42" name="ZoneTexte 541"/>
                <p:cNvSpPr txBox="1"/>
                <p:nvPr/>
              </p:nvSpPr>
              <p:spPr>
                <a:xfrm>
                  <a:off x="2150728" y="1045828"/>
                  <a:ext cx="21431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3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43" name="ZoneTexte 542"/>
                <p:cNvSpPr txBox="1"/>
                <p:nvPr/>
              </p:nvSpPr>
              <p:spPr>
                <a:xfrm>
                  <a:off x="2691752" y="1045828"/>
                  <a:ext cx="21431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4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44" name="ZoneTexte 543"/>
                <p:cNvSpPr txBox="1"/>
                <p:nvPr/>
              </p:nvSpPr>
              <p:spPr>
                <a:xfrm>
                  <a:off x="3214678" y="1042199"/>
                  <a:ext cx="21431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5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45" name="ZoneTexte 544"/>
                <p:cNvSpPr txBox="1"/>
                <p:nvPr/>
              </p:nvSpPr>
              <p:spPr>
                <a:xfrm>
                  <a:off x="3755702" y="1042199"/>
                  <a:ext cx="21431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6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46" name="ZoneTexte 545"/>
                <p:cNvSpPr txBox="1"/>
                <p:nvPr/>
              </p:nvSpPr>
              <p:spPr>
                <a:xfrm>
                  <a:off x="4293868" y="1049819"/>
                  <a:ext cx="21431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7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47" name="ZoneTexte 546"/>
                <p:cNvSpPr txBox="1"/>
                <p:nvPr/>
              </p:nvSpPr>
              <p:spPr>
                <a:xfrm>
                  <a:off x="4834892" y="1049819"/>
                  <a:ext cx="21431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9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48" name="ZoneTexte 547"/>
                <p:cNvSpPr txBox="1"/>
                <p:nvPr/>
              </p:nvSpPr>
              <p:spPr>
                <a:xfrm>
                  <a:off x="5130804" y="1051723"/>
                  <a:ext cx="50006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10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49" name="ZoneTexte 548"/>
                <p:cNvSpPr txBox="1"/>
                <p:nvPr/>
              </p:nvSpPr>
              <p:spPr>
                <a:xfrm>
                  <a:off x="5643570" y="1049819"/>
                  <a:ext cx="47720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11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50" name="ZoneTexte 549"/>
                <p:cNvSpPr txBox="1"/>
                <p:nvPr/>
              </p:nvSpPr>
              <p:spPr>
                <a:xfrm>
                  <a:off x="6197612" y="1044739"/>
                  <a:ext cx="50006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12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51" name="ZoneTexte 550"/>
                <p:cNvSpPr txBox="1"/>
                <p:nvPr/>
              </p:nvSpPr>
              <p:spPr>
                <a:xfrm>
                  <a:off x="6648262" y="1082824"/>
                  <a:ext cx="551707" cy="2262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1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13</a:t>
                  </a:r>
                  <a:endParaRPr lang="en-US" sz="11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  <p:sp>
              <p:nvSpPr>
                <p:cNvPr id="552" name="ZoneTexte 551"/>
                <p:cNvSpPr txBox="1"/>
                <p:nvPr/>
              </p:nvSpPr>
              <p:spPr>
                <a:xfrm>
                  <a:off x="7189358" y="1097577"/>
                  <a:ext cx="541156" cy="2395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 rtl="1"/>
                  <a:r>
                    <a:rPr lang="ar-EG" sz="1200" b="1" spc="50" dirty="0" smtClean="0">
                      <a:ln w="12700" cmpd="sng">
                        <a:solidFill>
                          <a:schemeClr val="accent6">
                            <a:satMod val="120000"/>
                            <a:shade val="80000"/>
                          </a:schemeClr>
                        </a:solidFill>
                        <a:prstDash val="solid"/>
                      </a:ln>
                      <a:solidFill>
                        <a:schemeClr val="accent6">
                          <a:tint val="1000"/>
                        </a:schemeClr>
                      </a:solidFill>
                      <a:effectLst>
                        <a:glow rad="53100">
                          <a:schemeClr val="accent6">
                            <a:satMod val="180000"/>
                            <a:alpha val="30000"/>
                          </a:schemeClr>
                        </a:glow>
                      </a:effectLst>
                    </a:rPr>
                    <a:t>14</a:t>
                  </a:r>
                  <a:endParaRPr lang="en-US" sz="12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endParaRPr>
                </a:p>
              </p:txBody>
            </p:sp>
          </p:grpSp>
          <p:sp>
            <p:nvSpPr>
              <p:cNvPr id="536" name="Freeform 9"/>
              <p:cNvSpPr>
                <a:spLocks/>
              </p:cNvSpPr>
              <p:nvPr/>
            </p:nvSpPr>
            <p:spPr bwMode="auto">
              <a:xfrm>
                <a:off x="679807" y="1571612"/>
                <a:ext cx="7035466" cy="285752"/>
              </a:xfrm>
              <a:custGeom>
                <a:avLst/>
                <a:gdLst/>
                <a:ahLst/>
                <a:cxnLst>
                  <a:cxn ang="0">
                    <a:pos x="7906" y="81"/>
                  </a:cxn>
                  <a:cxn ang="0">
                    <a:pos x="7906" y="1181"/>
                  </a:cxn>
                  <a:cxn ang="0">
                    <a:pos x="13" y="1141"/>
                  </a:cxn>
                  <a:cxn ang="0">
                    <a:pos x="0" y="0"/>
                  </a:cxn>
                  <a:cxn ang="0">
                    <a:pos x="7906" y="81"/>
                  </a:cxn>
                </a:cxnLst>
                <a:rect l="0" t="0" r="r" b="b"/>
                <a:pathLst>
                  <a:path w="7906" h="1181">
                    <a:moveTo>
                      <a:pt x="7906" y="81"/>
                    </a:moveTo>
                    <a:lnTo>
                      <a:pt x="7906" y="1181"/>
                    </a:lnTo>
                    <a:lnTo>
                      <a:pt x="13" y="1141"/>
                    </a:lnTo>
                    <a:lnTo>
                      <a:pt x="0" y="0"/>
                    </a:lnTo>
                    <a:lnTo>
                      <a:pt x="7906" y="81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7" name="Freeform 9"/>
              <p:cNvSpPr>
                <a:spLocks/>
              </p:cNvSpPr>
              <p:nvPr/>
            </p:nvSpPr>
            <p:spPr bwMode="auto">
              <a:xfrm>
                <a:off x="679807" y="1323960"/>
                <a:ext cx="7035466" cy="286296"/>
              </a:xfrm>
              <a:custGeom>
                <a:avLst/>
                <a:gdLst/>
                <a:ahLst/>
                <a:cxnLst>
                  <a:cxn ang="0">
                    <a:pos x="7906" y="81"/>
                  </a:cxn>
                  <a:cxn ang="0">
                    <a:pos x="7906" y="1181"/>
                  </a:cxn>
                  <a:cxn ang="0">
                    <a:pos x="13" y="1141"/>
                  </a:cxn>
                  <a:cxn ang="0">
                    <a:pos x="0" y="0"/>
                  </a:cxn>
                  <a:cxn ang="0">
                    <a:pos x="7906" y="81"/>
                  </a:cxn>
                </a:cxnLst>
                <a:rect l="0" t="0" r="r" b="b"/>
                <a:pathLst>
                  <a:path w="7906" h="1181">
                    <a:moveTo>
                      <a:pt x="7906" y="81"/>
                    </a:moveTo>
                    <a:lnTo>
                      <a:pt x="7906" y="1181"/>
                    </a:lnTo>
                    <a:lnTo>
                      <a:pt x="13" y="1141"/>
                    </a:lnTo>
                    <a:lnTo>
                      <a:pt x="0" y="0"/>
                    </a:lnTo>
                    <a:lnTo>
                      <a:pt x="7906" y="81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8" name="Rectangle à coins arrondis 537"/>
              <p:cNvSpPr/>
              <p:nvPr/>
            </p:nvSpPr>
            <p:spPr>
              <a:xfrm>
                <a:off x="3643306" y="1416036"/>
                <a:ext cx="1143008" cy="142876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01600" prst="riblet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3" name="Rectangle 532"/>
            <p:cNvSpPr/>
            <p:nvPr/>
          </p:nvSpPr>
          <p:spPr>
            <a:xfrm rot="16200000">
              <a:off x="3269054" y="5874954"/>
              <a:ext cx="31112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ar-MA" sz="1200" b="1" spc="50" dirty="0" smtClean="0">
                  <a:ln w="12700" cmpd="sng">
                    <a:solidFill>
                      <a:srgbClr val="A5C249">
                        <a:satMod val="120000"/>
                        <a:shade val="80000"/>
                      </a:srgbClr>
                    </a:solidFill>
                    <a:prstDash val="solid"/>
                  </a:ln>
                  <a:solidFill>
                    <a:srgbClr val="A5C249">
                      <a:tint val="1000"/>
                    </a:srgbClr>
                  </a:solidFill>
                  <a:effectLst>
                    <a:glow rad="53100">
                      <a:srgbClr val="A5C249">
                        <a:satMod val="180000"/>
                        <a:alpha val="30000"/>
                      </a:srgbClr>
                    </a:glow>
                  </a:effectLst>
                </a:rPr>
                <a:t>0</a:t>
              </a:r>
              <a:endParaRPr lang="en-US" sz="1200" b="1" spc="50" dirty="0">
                <a:ln w="12700" cmpd="sng">
                  <a:solidFill>
                    <a:srgbClr val="A5C249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A5C249">
                    <a:tint val="1000"/>
                  </a:srgbClr>
                </a:solidFill>
                <a:effectLst>
                  <a:glow rad="53100">
                    <a:srgbClr val="A5C249">
                      <a:satMod val="180000"/>
                      <a:alpha val="30000"/>
                    </a:srgbClr>
                  </a:glow>
                </a:effectLst>
              </a:endParaRPr>
            </a:p>
          </p:txBody>
        </p:sp>
      </p:grpSp>
      <p:cxnSp>
        <p:nvCxnSpPr>
          <p:cNvPr id="557" name="Connecteur droit 556"/>
          <p:cNvCxnSpPr/>
          <p:nvPr/>
        </p:nvCxnSpPr>
        <p:spPr>
          <a:xfrm rot="5400000" flipH="1" flipV="1">
            <a:off x="1405824" y="3128052"/>
            <a:ext cx="4140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021976" y="3322474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pic>
        <p:nvPicPr>
          <p:cNvPr id="559" name="Image 558"/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5400000" flipH="1">
            <a:off x="5082160" y="2482569"/>
            <a:ext cx="1464467" cy="4064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60" name="Connecteur droit 559"/>
          <p:cNvCxnSpPr/>
          <p:nvPr/>
        </p:nvCxnSpPr>
        <p:spPr>
          <a:xfrm flipV="1">
            <a:off x="3832220" y="5190460"/>
            <a:ext cx="3240000" cy="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1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379166" y="3324664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pic>
        <p:nvPicPr>
          <p:cNvPr id="323" name="Image 322"/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5400000" flipH="1" flipV="1">
            <a:off x="1007646" y="2732472"/>
            <a:ext cx="1464467" cy="35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24" name="Connecteur droit 323"/>
          <p:cNvCxnSpPr/>
          <p:nvPr/>
        </p:nvCxnSpPr>
        <p:spPr>
          <a:xfrm rot="10800000" flipV="1">
            <a:off x="221021" y="5189550"/>
            <a:ext cx="3264538" cy="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3975938" y="3337365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grpSp>
        <p:nvGrpSpPr>
          <p:cNvPr id="327" name="Groupe 326"/>
          <p:cNvGrpSpPr/>
          <p:nvPr/>
        </p:nvGrpSpPr>
        <p:grpSpPr>
          <a:xfrm>
            <a:off x="2883206" y="642918"/>
            <a:ext cx="1903106" cy="2857520"/>
            <a:chOff x="5333907" y="697836"/>
            <a:chExt cx="1578286" cy="2302536"/>
          </a:xfrm>
        </p:grpSpPr>
        <p:grpSp>
          <p:nvGrpSpPr>
            <p:cNvPr id="329" name="Groupe 9"/>
            <p:cNvGrpSpPr/>
            <p:nvPr/>
          </p:nvGrpSpPr>
          <p:grpSpPr>
            <a:xfrm>
              <a:off x="5429256" y="697836"/>
              <a:ext cx="1482937" cy="2302536"/>
              <a:chOff x="5429256" y="697836"/>
              <a:chExt cx="1482937" cy="2302536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333" name="Ellipse 332"/>
              <p:cNvSpPr/>
              <p:nvPr/>
            </p:nvSpPr>
            <p:spPr>
              <a:xfrm>
                <a:off x="5429256" y="2000240"/>
                <a:ext cx="1071570" cy="1000132"/>
              </a:xfrm>
              <a:prstGeom prst="ellipse">
                <a:avLst/>
              </a:prstGeom>
              <a:blipFill>
                <a:blip r:embed="rId6" cstate="print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335" name="Freeform 2"/>
              <p:cNvSpPr>
                <a:spLocks/>
              </p:cNvSpPr>
              <p:nvPr/>
            </p:nvSpPr>
            <p:spPr bwMode="auto">
              <a:xfrm rot="2205064">
                <a:off x="6663180" y="697836"/>
                <a:ext cx="249013" cy="1573139"/>
              </a:xfrm>
              <a:custGeom>
                <a:avLst/>
                <a:gdLst/>
                <a:ahLst/>
                <a:cxnLst>
                  <a:cxn ang="0">
                    <a:pos x="153" y="3180"/>
                  </a:cxn>
                  <a:cxn ang="0">
                    <a:pos x="630" y="3180"/>
                  </a:cxn>
                  <a:cxn ang="0">
                    <a:pos x="810" y="419"/>
                  </a:cxn>
                  <a:cxn ang="0">
                    <a:pos x="0" y="419"/>
                  </a:cxn>
                  <a:cxn ang="0">
                    <a:pos x="153" y="3180"/>
                  </a:cxn>
                </a:cxnLst>
                <a:rect l="0" t="0" r="r" b="b"/>
                <a:pathLst>
                  <a:path w="810" h="3180">
                    <a:moveTo>
                      <a:pt x="153" y="3180"/>
                    </a:moveTo>
                    <a:lnTo>
                      <a:pt x="630" y="3180"/>
                    </a:lnTo>
                    <a:cubicBezTo>
                      <a:pt x="630" y="3180"/>
                      <a:pt x="450" y="1800"/>
                      <a:pt x="810" y="419"/>
                    </a:cubicBezTo>
                    <a:cubicBezTo>
                      <a:pt x="330" y="0"/>
                      <a:pt x="0" y="419"/>
                      <a:pt x="0" y="419"/>
                    </a:cubicBezTo>
                    <a:cubicBezTo>
                      <a:pt x="300" y="1830"/>
                      <a:pt x="153" y="3180"/>
                      <a:pt x="153" y="3180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sp>
          <p:nvSpPr>
            <p:cNvPr id="330" name="ZoneTexte 329"/>
            <p:cNvSpPr txBox="1"/>
            <p:nvPr/>
          </p:nvSpPr>
          <p:spPr>
            <a:xfrm>
              <a:off x="5333907" y="2285992"/>
              <a:ext cx="857256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1400" dirty="0" smtClean="0">
                  <a:solidFill>
                    <a:srgbClr val="FF0000"/>
                  </a:solidFill>
                </a:rPr>
                <a:t>1CM</a:t>
              </a:r>
              <a:endParaRPr lang="ar-MA" sz="1600" dirty="0">
                <a:solidFill>
                  <a:srgbClr val="FF0000"/>
                </a:solidFill>
              </a:endParaRPr>
            </a:p>
          </p:txBody>
        </p:sp>
        <p:sp>
          <p:nvSpPr>
            <p:cNvPr id="332" name="Forme libre 331"/>
            <p:cNvSpPr/>
            <p:nvPr/>
          </p:nvSpPr>
          <p:spPr>
            <a:xfrm>
              <a:off x="5760720" y="2606040"/>
              <a:ext cx="401316" cy="15443"/>
            </a:xfrm>
            <a:custGeom>
              <a:avLst/>
              <a:gdLst>
                <a:gd name="connsiteX0" fmla="*/ 0 w 401316"/>
                <a:gd name="connsiteY0" fmla="*/ 0 h 15443"/>
                <a:gd name="connsiteX1" fmla="*/ 396240 w 401316"/>
                <a:gd name="connsiteY1" fmla="*/ 15240 h 15443"/>
                <a:gd name="connsiteX2" fmla="*/ 381000 w 401316"/>
                <a:gd name="connsiteY2" fmla="*/ 15240 h 15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316" h="15443">
                  <a:moveTo>
                    <a:pt x="0" y="0"/>
                  </a:moveTo>
                  <a:lnTo>
                    <a:pt x="396240" y="15240"/>
                  </a:lnTo>
                  <a:cubicBezTo>
                    <a:pt x="401316" y="15443"/>
                    <a:pt x="386080" y="15240"/>
                    <a:pt x="381000" y="15240"/>
                  </a:cubicBezTo>
                </a:path>
              </a:pathLst>
            </a:custGeom>
            <a:ln w="190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</p:grpSp>
      <p:sp>
        <p:nvSpPr>
          <p:cNvPr id="123" name="Arrondir un rectangle avec un coin du même côté 122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124" name="Picture 4"/>
          <p:cNvPicPr>
            <a:picLocks noChangeAspect="1" noChangeArrowheads="1"/>
          </p:cNvPicPr>
          <p:nvPr/>
        </p:nvPicPr>
        <p:blipFill>
          <a:blip r:embed="rId7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5" name="Arrondir un rectangle avec un coin du même côté 124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126" name="Arrondir un rectangle avec un coin du même côté 125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127" name="Picture 2"/>
          <p:cNvPicPr>
            <a:picLocks noChangeAspect="1" noChangeArrowheads="1"/>
          </p:cNvPicPr>
          <p:nvPr/>
        </p:nvPicPr>
        <p:blipFill>
          <a:blip r:embed="rId8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8" name="Rectangle 127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129" name="Picture 5"/>
          <p:cNvPicPr>
            <a:picLocks noChangeAspect="1" noChangeArrowheads="1"/>
          </p:cNvPicPr>
          <p:nvPr/>
        </p:nvPicPr>
        <p:blipFill>
          <a:blip r:embed="rId9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0" name="Rectangle 129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131" name="Rectangle 130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23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9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9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9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9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8" presetClass="entr" presetSubtype="0" ac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3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7037E-7 L 0.00278 -0.59491 " pathEditMode="relative" rAng="0" ptsTypes="AA">
                                      <p:cBhvr>
                                        <p:cTn id="30" dur="50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29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300"/>
                            </p:stCondLst>
                            <p:childTnLst>
                              <p:par>
                                <p:cTn id="32" presetID="48" presetClass="exit" presetSubtype="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8" presetClass="exit" presetSubtype="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900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900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900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900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8" presetClass="entr" presetSubtype="0" ac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300"/>
                                        <p:tgtEl>
                                          <p:spTgt spid="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 L 0.00365 -0.59954 " pathEditMode="relative" rAng="0" ptsTypes="AA">
                                      <p:cBhvr>
                                        <p:cTn id="64" dur="5000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-3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300"/>
                            </p:stCondLst>
                            <p:childTnLst>
                              <p:par>
                                <p:cTn id="66" presetID="48" presetClass="exit" presetSubtype="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2000"/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8" presetClass="exit" presetSubtype="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5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8" presetClass="exit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6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700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700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700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7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3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60287E-6 L 0.36493 0.0037 " pathEditMode="relative" rAng="0" ptsTypes="AA">
                                      <p:cBhvr>
                                        <p:cTn id="114" dur="5000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300"/>
                            </p:stCondLst>
                            <p:childTnLst>
                              <p:par>
                                <p:cTn id="116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2000"/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16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16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6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8" presetClass="entr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7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7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7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7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6" dur="53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53074E-7 L -0.35104 -0.00185 " pathEditMode="relative" rAng="0" ptsTypes="AA">
                                      <p:cBhvr>
                                        <p:cTn id="148" dur="5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6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300"/>
                            </p:stCondLst>
                            <p:childTnLst>
                              <p:par>
                                <p:cTn id="150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2000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4" dur="2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7" dur="1600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00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600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16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166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167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168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grpSp>
        <p:nvGrpSpPr>
          <p:cNvPr id="169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170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171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86" name="Arrondir un rectangle avec un coin du même côté 285"/>
          <p:cNvSpPr/>
          <p:nvPr/>
        </p:nvSpPr>
        <p:spPr>
          <a:xfrm>
            <a:off x="5281619" y="323693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287" name="Picture 4"/>
          <p:cNvPicPr>
            <a:picLocks noChangeAspect="1" noChangeArrowheads="1"/>
          </p:cNvPicPr>
          <p:nvPr/>
        </p:nvPicPr>
        <p:blipFill>
          <a:blip r:embed="rId3" cstate="print"/>
          <a:srcRect l="29861" r="7638"/>
          <a:stretch>
            <a:fillRect/>
          </a:stretch>
        </p:blipFill>
        <p:spPr bwMode="auto">
          <a:xfrm>
            <a:off x="5334005" y="3160737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8" name="Arrondir un rectangle avec un coin du même côté 287"/>
          <p:cNvSpPr/>
          <p:nvPr/>
        </p:nvSpPr>
        <p:spPr>
          <a:xfrm>
            <a:off x="4638675" y="3227388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289" name="Arrondir un rectangle avec un coin du même côté 288"/>
          <p:cNvSpPr/>
          <p:nvPr/>
        </p:nvSpPr>
        <p:spPr>
          <a:xfrm>
            <a:off x="4000496" y="322741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290" name="Picture 2"/>
          <p:cNvPicPr>
            <a:picLocks noChangeAspect="1" noChangeArrowheads="1"/>
          </p:cNvPicPr>
          <p:nvPr/>
        </p:nvPicPr>
        <p:blipFill>
          <a:blip r:embed="rId4" cstate="print"/>
          <a:srcRect l="22701" t="12451" r="15947"/>
          <a:stretch>
            <a:fillRect/>
          </a:stretch>
        </p:blipFill>
        <p:spPr bwMode="auto">
          <a:xfrm>
            <a:off x="4048121" y="3189312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1" name="Rectangle 290">
            <a:hlinkClick r:id="" action="ppaction://hlinkshowjump?jump=endshow"/>
          </p:cNvPr>
          <p:cNvSpPr/>
          <p:nvPr/>
        </p:nvSpPr>
        <p:spPr>
          <a:xfrm>
            <a:off x="4048121" y="3189312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292" name="Picture 5"/>
          <p:cNvPicPr>
            <a:picLocks noChangeAspect="1" noChangeArrowheads="1"/>
          </p:cNvPicPr>
          <p:nvPr/>
        </p:nvPicPr>
        <p:blipFill>
          <a:blip r:embed="rId5" cstate="print"/>
          <a:srcRect l="31250" r="6249"/>
          <a:stretch>
            <a:fillRect/>
          </a:stretch>
        </p:blipFill>
        <p:spPr bwMode="auto">
          <a:xfrm>
            <a:off x="4681537" y="3170238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3" name="Rectangle 292">
            <a:hlinkClick r:id="" action="ppaction://hlinkshowjump?jump=previousslide"/>
          </p:cNvPr>
          <p:cNvSpPr/>
          <p:nvPr/>
        </p:nvSpPr>
        <p:spPr>
          <a:xfrm>
            <a:off x="5305430" y="3198837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294" name="Rectangle 293">
            <a:hlinkClick r:id="" action="ppaction://hlinkshowjump?jump=firstslide"/>
          </p:cNvPr>
          <p:cNvSpPr/>
          <p:nvPr/>
        </p:nvSpPr>
        <p:spPr>
          <a:xfrm>
            <a:off x="4643438" y="3189312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3" name="Groupe 442"/>
          <p:cNvGrpSpPr/>
          <p:nvPr/>
        </p:nvGrpSpPr>
        <p:grpSpPr>
          <a:xfrm>
            <a:off x="857224" y="4911378"/>
            <a:ext cx="8358246" cy="1914538"/>
            <a:chOff x="285720" y="2357430"/>
            <a:chExt cx="8358246" cy="1914538"/>
          </a:xfrm>
        </p:grpSpPr>
        <p:sp>
          <p:nvSpPr>
            <p:cNvPr id="444" name="Arrondir un rectangle avec un coin du même côté 443"/>
            <p:cNvSpPr/>
            <p:nvPr/>
          </p:nvSpPr>
          <p:spPr>
            <a:xfrm>
              <a:off x="7827831" y="3500438"/>
              <a:ext cx="714380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b="1" dirty="0" smtClean="0"/>
                <a:t>ذكور</a:t>
              </a:r>
              <a:endParaRPr lang="ar-MA" b="1" dirty="0"/>
            </a:p>
          </p:txBody>
        </p:sp>
        <p:sp>
          <p:nvSpPr>
            <p:cNvPr id="445" name="Arrondir un rectangle avec un coin du même côté 444"/>
            <p:cNvSpPr/>
            <p:nvPr/>
          </p:nvSpPr>
          <p:spPr>
            <a:xfrm>
              <a:off x="7827831" y="3914778"/>
              <a:ext cx="714380" cy="357190"/>
            </a:xfrm>
            <a:prstGeom prst="round2SameRect">
              <a:avLst>
                <a:gd name="adj1" fmla="val 0"/>
                <a:gd name="adj2" fmla="val 2400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b="1" dirty="0" smtClean="0"/>
                <a:t>إناث</a:t>
              </a:r>
              <a:endParaRPr lang="ar-MA" b="1" dirty="0"/>
            </a:p>
          </p:txBody>
        </p:sp>
        <p:grpSp>
          <p:nvGrpSpPr>
            <p:cNvPr id="446" name="Groupe 216"/>
            <p:cNvGrpSpPr/>
            <p:nvPr/>
          </p:nvGrpSpPr>
          <p:grpSpPr>
            <a:xfrm>
              <a:off x="7599229" y="3071810"/>
              <a:ext cx="1044737" cy="417683"/>
              <a:chOff x="6343662" y="1628762"/>
              <a:chExt cx="1044737" cy="417683"/>
            </a:xfrm>
          </p:grpSpPr>
          <p:sp>
            <p:nvSpPr>
              <p:cNvPr id="595" name="Arrondir un rectangle avec un coin du même côté 594"/>
              <p:cNvSpPr/>
              <p:nvPr/>
            </p:nvSpPr>
            <p:spPr>
              <a:xfrm>
                <a:off x="6572264" y="1643050"/>
                <a:ext cx="714380" cy="357190"/>
              </a:xfrm>
              <a:prstGeom prst="round2Same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b="1" dirty="0"/>
              </a:p>
            </p:txBody>
          </p:sp>
          <p:sp>
            <p:nvSpPr>
              <p:cNvPr id="596" name="Forme libre 595"/>
              <p:cNvSpPr/>
              <p:nvPr/>
            </p:nvSpPr>
            <p:spPr>
              <a:xfrm>
                <a:off x="6586538" y="1685925"/>
                <a:ext cx="642937" cy="285750"/>
              </a:xfrm>
              <a:custGeom>
                <a:avLst/>
                <a:gdLst>
                  <a:gd name="connsiteX0" fmla="*/ 642937 w 642937"/>
                  <a:gd name="connsiteY0" fmla="*/ 0 h 285750"/>
                  <a:gd name="connsiteX1" fmla="*/ 0 w 642937"/>
                  <a:gd name="connsiteY1" fmla="*/ 285750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42937" h="285750">
                    <a:moveTo>
                      <a:pt x="642937" y="0"/>
                    </a:moveTo>
                    <a:lnTo>
                      <a:pt x="0" y="285750"/>
                    </a:lnTo>
                  </a:path>
                </a:pathLst>
              </a:cu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597" name="ZoneTexte 596"/>
              <p:cNvSpPr txBox="1"/>
              <p:nvPr/>
            </p:nvSpPr>
            <p:spPr>
              <a:xfrm rot="20094039">
                <a:off x="6343662" y="1628762"/>
                <a:ext cx="71438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MA" b="1" dirty="0" smtClean="0">
                    <a:solidFill>
                      <a:schemeClr val="bg1"/>
                    </a:solidFill>
                  </a:rPr>
                  <a:t>السن</a:t>
                </a:r>
                <a:endParaRPr lang="ar-MA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98" name="ZoneTexte 597"/>
              <p:cNvSpPr txBox="1"/>
              <p:nvPr/>
            </p:nvSpPr>
            <p:spPr>
              <a:xfrm rot="20094039">
                <a:off x="6674019" y="1677113"/>
                <a:ext cx="71438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MA" b="1" dirty="0" smtClean="0">
                    <a:solidFill>
                      <a:schemeClr val="bg1"/>
                    </a:solidFill>
                  </a:rPr>
                  <a:t>الجنس</a:t>
                </a:r>
                <a:endParaRPr lang="ar-MA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47" name="Groupe 221"/>
            <p:cNvGrpSpPr/>
            <p:nvPr/>
          </p:nvGrpSpPr>
          <p:grpSpPr>
            <a:xfrm>
              <a:off x="7215206" y="3500438"/>
              <a:ext cx="642942" cy="357190"/>
              <a:chOff x="7858148" y="4629158"/>
              <a:chExt cx="642942" cy="357190"/>
            </a:xfrm>
          </p:grpSpPr>
          <p:sp>
            <p:nvSpPr>
              <p:cNvPr id="593" name="Arrondir un rectangle avec un coin du même côté 592"/>
              <p:cNvSpPr/>
              <p:nvPr/>
            </p:nvSpPr>
            <p:spPr>
              <a:xfrm>
                <a:off x="8001024" y="4629158"/>
                <a:ext cx="426884" cy="357190"/>
              </a:xfrm>
              <a:prstGeom prst="round2Same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94" name="ZoneTexte 593"/>
              <p:cNvSpPr txBox="1"/>
              <p:nvPr/>
            </p:nvSpPr>
            <p:spPr>
              <a:xfrm>
                <a:off x="7858148" y="468187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1525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48" name="Groupe 227"/>
            <p:cNvGrpSpPr/>
            <p:nvPr/>
          </p:nvGrpSpPr>
          <p:grpSpPr>
            <a:xfrm>
              <a:off x="7215206" y="3914778"/>
              <a:ext cx="642942" cy="357190"/>
              <a:chOff x="7858148" y="5043498"/>
              <a:chExt cx="642942" cy="357190"/>
            </a:xfrm>
          </p:grpSpPr>
          <p:sp>
            <p:nvSpPr>
              <p:cNvPr id="591" name="Arrondir un rectangle avec un coin du même côté 590"/>
              <p:cNvSpPr/>
              <p:nvPr/>
            </p:nvSpPr>
            <p:spPr>
              <a:xfrm>
                <a:off x="8001024" y="5043498"/>
                <a:ext cx="426884" cy="357190"/>
              </a:xfrm>
              <a:prstGeom prst="round2SameRect">
                <a:avLst>
                  <a:gd name="adj1" fmla="val 0"/>
                  <a:gd name="adj2" fmla="val 20000"/>
                </a:avLst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92" name="ZoneTexte 591"/>
              <p:cNvSpPr txBox="1"/>
              <p:nvPr/>
            </p:nvSpPr>
            <p:spPr>
              <a:xfrm>
                <a:off x="7858148" y="509621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1462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49" name="Groupe 238"/>
            <p:cNvGrpSpPr/>
            <p:nvPr/>
          </p:nvGrpSpPr>
          <p:grpSpPr>
            <a:xfrm>
              <a:off x="6758002" y="3500438"/>
              <a:ext cx="642942" cy="357190"/>
              <a:chOff x="7858148" y="4629158"/>
              <a:chExt cx="642942" cy="357190"/>
            </a:xfrm>
          </p:grpSpPr>
          <p:sp>
            <p:nvSpPr>
              <p:cNvPr id="589" name="Arrondir un rectangle avec un coin du même côté 588"/>
              <p:cNvSpPr/>
              <p:nvPr/>
            </p:nvSpPr>
            <p:spPr>
              <a:xfrm>
                <a:off x="8001024" y="4629158"/>
                <a:ext cx="426884" cy="357190"/>
              </a:xfrm>
              <a:prstGeom prst="round2Same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90" name="ZoneTexte 589"/>
              <p:cNvSpPr txBox="1"/>
              <p:nvPr/>
            </p:nvSpPr>
            <p:spPr>
              <a:xfrm>
                <a:off x="7858148" y="468187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1557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0" name="Groupe 246"/>
            <p:cNvGrpSpPr/>
            <p:nvPr/>
          </p:nvGrpSpPr>
          <p:grpSpPr>
            <a:xfrm>
              <a:off x="6758002" y="3914778"/>
              <a:ext cx="642942" cy="357190"/>
              <a:chOff x="7858148" y="5043498"/>
              <a:chExt cx="642942" cy="357190"/>
            </a:xfrm>
          </p:grpSpPr>
          <p:sp>
            <p:nvSpPr>
              <p:cNvPr id="587" name="Arrondir un rectangle avec un coin du même côté 586"/>
              <p:cNvSpPr/>
              <p:nvPr/>
            </p:nvSpPr>
            <p:spPr>
              <a:xfrm>
                <a:off x="8001024" y="5043498"/>
                <a:ext cx="426884" cy="357190"/>
              </a:xfrm>
              <a:prstGeom prst="round2SameRect">
                <a:avLst>
                  <a:gd name="adj1" fmla="val 0"/>
                  <a:gd name="adj2" fmla="val 20000"/>
                </a:avLst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88" name="ZoneTexte 587"/>
              <p:cNvSpPr txBox="1"/>
              <p:nvPr/>
            </p:nvSpPr>
            <p:spPr>
              <a:xfrm>
                <a:off x="7858148" y="509621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1504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1" name="Groupe 249"/>
            <p:cNvGrpSpPr/>
            <p:nvPr/>
          </p:nvGrpSpPr>
          <p:grpSpPr>
            <a:xfrm>
              <a:off x="6300800" y="3500438"/>
              <a:ext cx="642942" cy="357190"/>
              <a:chOff x="7858148" y="4629158"/>
              <a:chExt cx="642942" cy="357190"/>
            </a:xfrm>
          </p:grpSpPr>
          <p:sp>
            <p:nvSpPr>
              <p:cNvPr id="585" name="Arrondir un rectangle avec un coin du même côté 584"/>
              <p:cNvSpPr/>
              <p:nvPr/>
            </p:nvSpPr>
            <p:spPr>
              <a:xfrm>
                <a:off x="8001024" y="4629158"/>
                <a:ext cx="426884" cy="357190"/>
              </a:xfrm>
              <a:prstGeom prst="round2Same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86" name="ZoneTexte 585"/>
              <p:cNvSpPr txBox="1"/>
              <p:nvPr/>
            </p:nvSpPr>
            <p:spPr>
              <a:xfrm>
                <a:off x="7858148" y="468187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1644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2" name="Groupe 255"/>
            <p:cNvGrpSpPr/>
            <p:nvPr/>
          </p:nvGrpSpPr>
          <p:grpSpPr>
            <a:xfrm>
              <a:off x="6300800" y="3914778"/>
              <a:ext cx="642942" cy="357190"/>
              <a:chOff x="7858148" y="5043498"/>
              <a:chExt cx="642942" cy="357190"/>
            </a:xfrm>
          </p:grpSpPr>
          <p:sp>
            <p:nvSpPr>
              <p:cNvPr id="583" name="Arrondir un rectangle avec un coin du même côté 582"/>
              <p:cNvSpPr/>
              <p:nvPr/>
            </p:nvSpPr>
            <p:spPr>
              <a:xfrm>
                <a:off x="8001024" y="5043498"/>
                <a:ext cx="426884" cy="357190"/>
              </a:xfrm>
              <a:prstGeom prst="round2SameRect">
                <a:avLst>
                  <a:gd name="adj1" fmla="val 0"/>
                  <a:gd name="adj2" fmla="val 20000"/>
                </a:avLst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84" name="ZoneTexte 583"/>
              <p:cNvSpPr txBox="1"/>
              <p:nvPr/>
            </p:nvSpPr>
            <p:spPr>
              <a:xfrm>
                <a:off x="7858148" y="509621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1584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3" name="Groupe 258"/>
            <p:cNvGrpSpPr/>
            <p:nvPr/>
          </p:nvGrpSpPr>
          <p:grpSpPr>
            <a:xfrm>
              <a:off x="5843596" y="3500438"/>
              <a:ext cx="642942" cy="357190"/>
              <a:chOff x="7858148" y="4629158"/>
              <a:chExt cx="642942" cy="357190"/>
            </a:xfrm>
          </p:grpSpPr>
          <p:sp>
            <p:nvSpPr>
              <p:cNvPr id="581" name="Arrondir un rectangle avec un coin du même côté 580"/>
              <p:cNvSpPr/>
              <p:nvPr/>
            </p:nvSpPr>
            <p:spPr>
              <a:xfrm>
                <a:off x="8001024" y="4629158"/>
                <a:ext cx="426884" cy="357190"/>
              </a:xfrm>
              <a:prstGeom prst="round2Same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82" name="ZoneTexte 581"/>
              <p:cNvSpPr txBox="1"/>
              <p:nvPr/>
            </p:nvSpPr>
            <p:spPr>
              <a:xfrm>
                <a:off x="7858148" y="468187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1626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4" name="Groupe 264"/>
            <p:cNvGrpSpPr/>
            <p:nvPr/>
          </p:nvGrpSpPr>
          <p:grpSpPr>
            <a:xfrm>
              <a:off x="5843596" y="3914778"/>
              <a:ext cx="642942" cy="357190"/>
              <a:chOff x="7858148" y="5043498"/>
              <a:chExt cx="642942" cy="357190"/>
            </a:xfrm>
          </p:grpSpPr>
          <p:sp>
            <p:nvSpPr>
              <p:cNvPr id="579" name="Arrondir un rectangle avec un coin du même côté 578"/>
              <p:cNvSpPr/>
              <p:nvPr/>
            </p:nvSpPr>
            <p:spPr>
              <a:xfrm>
                <a:off x="8001024" y="5043498"/>
                <a:ext cx="426884" cy="357190"/>
              </a:xfrm>
              <a:prstGeom prst="round2SameRect">
                <a:avLst>
                  <a:gd name="adj1" fmla="val 0"/>
                  <a:gd name="adj2" fmla="val 20000"/>
                </a:avLst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80" name="ZoneTexte 579"/>
              <p:cNvSpPr txBox="1"/>
              <p:nvPr/>
            </p:nvSpPr>
            <p:spPr>
              <a:xfrm>
                <a:off x="7858148" y="509621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1592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5" name="Groupe 267"/>
            <p:cNvGrpSpPr/>
            <p:nvPr/>
          </p:nvGrpSpPr>
          <p:grpSpPr>
            <a:xfrm>
              <a:off x="5386394" y="3500438"/>
              <a:ext cx="642942" cy="357190"/>
              <a:chOff x="7858148" y="4629158"/>
              <a:chExt cx="642942" cy="357190"/>
            </a:xfrm>
          </p:grpSpPr>
          <p:sp>
            <p:nvSpPr>
              <p:cNvPr id="577" name="Arrondir un rectangle avec un coin du même côté 576"/>
              <p:cNvSpPr/>
              <p:nvPr/>
            </p:nvSpPr>
            <p:spPr>
              <a:xfrm>
                <a:off x="8001024" y="4629158"/>
                <a:ext cx="426884" cy="357190"/>
              </a:xfrm>
              <a:prstGeom prst="round2Same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78" name="ZoneTexte 577"/>
              <p:cNvSpPr txBox="1"/>
              <p:nvPr/>
            </p:nvSpPr>
            <p:spPr>
              <a:xfrm>
                <a:off x="7858148" y="468187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1437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6" name="Groupe 273"/>
            <p:cNvGrpSpPr/>
            <p:nvPr/>
          </p:nvGrpSpPr>
          <p:grpSpPr>
            <a:xfrm>
              <a:off x="5386394" y="3914778"/>
              <a:ext cx="642942" cy="357190"/>
              <a:chOff x="7858148" y="5043498"/>
              <a:chExt cx="642942" cy="357190"/>
            </a:xfrm>
          </p:grpSpPr>
          <p:sp>
            <p:nvSpPr>
              <p:cNvPr id="575" name="Arrondir un rectangle avec un coin du même côté 574"/>
              <p:cNvSpPr/>
              <p:nvPr/>
            </p:nvSpPr>
            <p:spPr>
              <a:xfrm>
                <a:off x="8001024" y="5043498"/>
                <a:ext cx="426884" cy="357190"/>
              </a:xfrm>
              <a:prstGeom prst="round2SameRect">
                <a:avLst>
                  <a:gd name="adj1" fmla="val 0"/>
                  <a:gd name="adj2" fmla="val 20000"/>
                </a:avLst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76" name="ZoneTexte 575"/>
              <p:cNvSpPr txBox="1"/>
              <p:nvPr/>
            </p:nvSpPr>
            <p:spPr>
              <a:xfrm>
                <a:off x="7858148" y="509621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1455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7" name="Groupe 276"/>
            <p:cNvGrpSpPr/>
            <p:nvPr/>
          </p:nvGrpSpPr>
          <p:grpSpPr>
            <a:xfrm>
              <a:off x="4929190" y="3500438"/>
              <a:ext cx="642942" cy="357190"/>
              <a:chOff x="7858148" y="4629158"/>
              <a:chExt cx="642942" cy="357190"/>
            </a:xfrm>
          </p:grpSpPr>
          <p:sp>
            <p:nvSpPr>
              <p:cNvPr id="573" name="Arrondir un rectangle avec un coin du même côté 572"/>
              <p:cNvSpPr/>
              <p:nvPr/>
            </p:nvSpPr>
            <p:spPr>
              <a:xfrm>
                <a:off x="8001024" y="4629158"/>
                <a:ext cx="426884" cy="357190"/>
              </a:xfrm>
              <a:prstGeom prst="round2Same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74" name="ZoneTexte 573"/>
              <p:cNvSpPr txBox="1"/>
              <p:nvPr/>
            </p:nvSpPr>
            <p:spPr>
              <a:xfrm>
                <a:off x="7858148" y="468187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1274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8" name="Groupe 282"/>
            <p:cNvGrpSpPr/>
            <p:nvPr/>
          </p:nvGrpSpPr>
          <p:grpSpPr>
            <a:xfrm>
              <a:off x="4929190" y="3914778"/>
              <a:ext cx="642942" cy="357190"/>
              <a:chOff x="7858148" y="5043498"/>
              <a:chExt cx="642942" cy="357190"/>
            </a:xfrm>
          </p:grpSpPr>
          <p:sp>
            <p:nvSpPr>
              <p:cNvPr id="571" name="Arrondir un rectangle avec un coin du même côté 570"/>
              <p:cNvSpPr/>
              <p:nvPr/>
            </p:nvSpPr>
            <p:spPr>
              <a:xfrm>
                <a:off x="8001024" y="5043498"/>
                <a:ext cx="426884" cy="357190"/>
              </a:xfrm>
              <a:prstGeom prst="round2SameRect">
                <a:avLst>
                  <a:gd name="adj1" fmla="val 0"/>
                  <a:gd name="adj2" fmla="val 20000"/>
                </a:avLst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72" name="ZoneTexte 571"/>
              <p:cNvSpPr txBox="1"/>
              <p:nvPr/>
            </p:nvSpPr>
            <p:spPr>
              <a:xfrm>
                <a:off x="7858148" y="509621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1311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9" name="Groupe 285"/>
            <p:cNvGrpSpPr/>
            <p:nvPr/>
          </p:nvGrpSpPr>
          <p:grpSpPr>
            <a:xfrm>
              <a:off x="4471988" y="3500438"/>
              <a:ext cx="642942" cy="357190"/>
              <a:chOff x="7858148" y="4629158"/>
              <a:chExt cx="642942" cy="357190"/>
            </a:xfrm>
          </p:grpSpPr>
          <p:sp>
            <p:nvSpPr>
              <p:cNvPr id="569" name="Arrondir un rectangle avec un coin du même côté 568"/>
              <p:cNvSpPr/>
              <p:nvPr/>
            </p:nvSpPr>
            <p:spPr>
              <a:xfrm>
                <a:off x="8001024" y="4629158"/>
                <a:ext cx="426884" cy="357190"/>
              </a:xfrm>
              <a:prstGeom prst="round2Same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70" name="ZoneTexte 569"/>
              <p:cNvSpPr txBox="1"/>
              <p:nvPr/>
            </p:nvSpPr>
            <p:spPr>
              <a:xfrm>
                <a:off x="7858148" y="468187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1009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60" name="Groupe 291"/>
            <p:cNvGrpSpPr/>
            <p:nvPr/>
          </p:nvGrpSpPr>
          <p:grpSpPr>
            <a:xfrm>
              <a:off x="4471988" y="3914778"/>
              <a:ext cx="642942" cy="357190"/>
              <a:chOff x="7858148" y="5043498"/>
              <a:chExt cx="642942" cy="357190"/>
            </a:xfrm>
          </p:grpSpPr>
          <p:sp>
            <p:nvSpPr>
              <p:cNvPr id="567" name="Arrondir un rectangle avec un coin du même côté 566"/>
              <p:cNvSpPr/>
              <p:nvPr/>
            </p:nvSpPr>
            <p:spPr>
              <a:xfrm>
                <a:off x="8001024" y="5043498"/>
                <a:ext cx="426884" cy="357190"/>
              </a:xfrm>
              <a:prstGeom prst="round2SameRect">
                <a:avLst>
                  <a:gd name="adj1" fmla="val 0"/>
                  <a:gd name="adj2" fmla="val 20000"/>
                </a:avLst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68" name="ZoneTexte 567"/>
              <p:cNvSpPr txBox="1"/>
              <p:nvPr/>
            </p:nvSpPr>
            <p:spPr>
              <a:xfrm>
                <a:off x="7858148" y="509621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1089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61" name="Groupe 294"/>
            <p:cNvGrpSpPr/>
            <p:nvPr/>
          </p:nvGrpSpPr>
          <p:grpSpPr>
            <a:xfrm>
              <a:off x="3964871" y="3500438"/>
              <a:ext cx="642942" cy="357190"/>
              <a:chOff x="7808235" y="4629158"/>
              <a:chExt cx="642942" cy="357190"/>
            </a:xfrm>
          </p:grpSpPr>
          <p:sp>
            <p:nvSpPr>
              <p:cNvPr id="565" name="Arrondir un rectangle avec un coin du même côté 564"/>
              <p:cNvSpPr/>
              <p:nvPr/>
            </p:nvSpPr>
            <p:spPr>
              <a:xfrm>
                <a:off x="8001024" y="4629158"/>
                <a:ext cx="426884" cy="357190"/>
              </a:xfrm>
              <a:prstGeom prst="round2Same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66" name="ZoneTexte 565"/>
              <p:cNvSpPr txBox="1"/>
              <p:nvPr/>
            </p:nvSpPr>
            <p:spPr>
              <a:xfrm>
                <a:off x="7808235" y="4679463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919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62" name="Groupe 300"/>
            <p:cNvGrpSpPr/>
            <p:nvPr/>
          </p:nvGrpSpPr>
          <p:grpSpPr>
            <a:xfrm>
              <a:off x="4014784" y="3914778"/>
              <a:ext cx="642942" cy="357190"/>
              <a:chOff x="7858148" y="5043498"/>
              <a:chExt cx="642942" cy="357190"/>
            </a:xfrm>
          </p:grpSpPr>
          <p:sp>
            <p:nvSpPr>
              <p:cNvPr id="563" name="Arrondir un rectangle avec un coin du même côté 562"/>
              <p:cNvSpPr/>
              <p:nvPr/>
            </p:nvSpPr>
            <p:spPr>
              <a:xfrm>
                <a:off x="8001024" y="5043498"/>
                <a:ext cx="426884" cy="357190"/>
              </a:xfrm>
              <a:prstGeom prst="round2SameRect">
                <a:avLst>
                  <a:gd name="adj1" fmla="val 0"/>
                  <a:gd name="adj2" fmla="val 20000"/>
                </a:avLst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64" name="ZoneTexte 563"/>
              <p:cNvSpPr txBox="1"/>
              <p:nvPr/>
            </p:nvSpPr>
            <p:spPr>
              <a:xfrm>
                <a:off x="7858148" y="509621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1022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63" name="Groupe 305"/>
            <p:cNvGrpSpPr/>
            <p:nvPr/>
          </p:nvGrpSpPr>
          <p:grpSpPr>
            <a:xfrm>
              <a:off x="3521955" y="3496006"/>
              <a:ext cx="642942" cy="357190"/>
              <a:chOff x="7822523" y="4629158"/>
              <a:chExt cx="642942" cy="357190"/>
            </a:xfrm>
          </p:grpSpPr>
          <p:sp>
            <p:nvSpPr>
              <p:cNvPr id="539" name="Arrondir un rectangle avec un coin du même côté 538"/>
              <p:cNvSpPr/>
              <p:nvPr/>
            </p:nvSpPr>
            <p:spPr>
              <a:xfrm>
                <a:off x="8001024" y="4629158"/>
                <a:ext cx="426884" cy="357190"/>
              </a:xfrm>
              <a:prstGeom prst="round2Same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62" name="ZoneTexte 561"/>
              <p:cNvSpPr txBox="1"/>
              <p:nvPr/>
            </p:nvSpPr>
            <p:spPr>
              <a:xfrm>
                <a:off x="7822523" y="4693751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816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64" name="Groupe 311"/>
            <p:cNvGrpSpPr/>
            <p:nvPr/>
          </p:nvGrpSpPr>
          <p:grpSpPr>
            <a:xfrm>
              <a:off x="3500430" y="3910346"/>
              <a:ext cx="642942" cy="357190"/>
              <a:chOff x="7800998" y="5043498"/>
              <a:chExt cx="642942" cy="357190"/>
            </a:xfrm>
          </p:grpSpPr>
          <p:sp>
            <p:nvSpPr>
              <p:cNvPr id="532" name="Arrondir un rectangle avec un coin du même côté 531"/>
              <p:cNvSpPr/>
              <p:nvPr/>
            </p:nvSpPr>
            <p:spPr>
              <a:xfrm>
                <a:off x="8001024" y="5043498"/>
                <a:ext cx="426884" cy="357190"/>
              </a:xfrm>
              <a:prstGeom prst="round2SameRect">
                <a:avLst>
                  <a:gd name="adj1" fmla="val 0"/>
                  <a:gd name="adj2" fmla="val 20000"/>
                </a:avLst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35" name="ZoneTexte 534"/>
              <p:cNvSpPr txBox="1"/>
              <p:nvPr/>
            </p:nvSpPr>
            <p:spPr>
              <a:xfrm>
                <a:off x="7800998" y="509621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806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65" name="Groupe 314"/>
            <p:cNvGrpSpPr/>
            <p:nvPr/>
          </p:nvGrpSpPr>
          <p:grpSpPr>
            <a:xfrm>
              <a:off x="3048052" y="3496006"/>
              <a:ext cx="642942" cy="357190"/>
              <a:chOff x="7805824" y="4629158"/>
              <a:chExt cx="642942" cy="357190"/>
            </a:xfrm>
          </p:grpSpPr>
          <p:sp>
            <p:nvSpPr>
              <p:cNvPr id="511" name="Arrondir un rectangle avec un coin du même côté 510"/>
              <p:cNvSpPr/>
              <p:nvPr/>
            </p:nvSpPr>
            <p:spPr>
              <a:xfrm>
                <a:off x="8001024" y="4629158"/>
                <a:ext cx="426884" cy="357190"/>
              </a:xfrm>
              <a:prstGeom prst="round2Same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31" name="ZoneTexte 530"/>
              <p:cNvSpPr txBox="1"/>
              <p:nvPr/>
            </p:nvSpPr>
            <p:spPr>
              <a:xfrm>
                <a:off x="7805824" y="468187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679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66" name="Groupe 324"/>
            <p:cNvGrpSpPr/>
            <p:nvPr/>
          </p:nvGrpSpPr>
          <p:grpSpPr>
            <a:xfrm>
              <a:off x="3071802" y="3910346"/>
              <a:ext cx="642942" cy="357190"/>
              <a:chOff x="7829574" y="5043498"/>
              <a:chExt cx="642942" cy="357190"/>
            </a:xfrm>
          </p:grpSpPr>
          <p:sp>
            <p:nvSpPr>
              <p:cNvPr id="504" name="Arrondir un rectangle avec un coin du même côté 503"/>
              <p:cNvSpPr/>
              <p:nvPr/>
            </p:nvSpPr>
            <p:spPr>
              <a:xfrm>
                <a:off x="8001024" y="5043498"/>
                <a:ext cx="426884" cy="357190"/>
              </a:xfrm>
              <a:prstGeom prst="round2SameRect">
                <a:avLst>
                  <a:gd name="adj1" fmla="val 0"/>
                  <a:gd name="adj2" fmla="val 20000"/>
                </a:avLst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07" name="ZoneTexte 506"/>
              <p:cNvSpPr txBox="1"/>
              <p:nvPr/>
            </p:nvSpPr>
            <p:spPr>
              <a:xfrm>
                <a:off x="7829574" y="509621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651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67" name="Groupe 333"/>
            <p:cNvGrpSpPr/>
            <p:nvPr/>
          </p:nvGrpSpPr>
          <p:grpSpPr>
            <a:xfrm>
              <a:off x="2607549" y="3496006"/>
              <a:ext cx="642942" cy="357190"/>
              <a:chOff x="7822523" y="4629158"/>
              <a:chExt cx="642942" cy="357190"/>
            </a:xfrm>
          </p:grpSpPr>
          <p:sp>
            <p:nvSpPr>
              <p:cNvPr id="502" name="Arrondir un rectangle avec un coin du même côté 501"/>
              <p:cNvSpPr/>
              <p:nvPr/>
            </p:nvSpPr>
            <p:spPr>
              <a:xfrm>
                <a:off x="8001024" y="4629158"/>
                <a:ext cx="426884" cy="357190"/>
              </a:xfrm>
              <a:prstGeom prst="round2Same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03" name="ZoneTexte 502"/>
              <p:cNvSpPr txBox="1"/>
              <p:nvPr/>
            </p:nvSpPr>
            <p:spPr>
              <a:xfrm>
                <a:off x="7822523" y="468187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428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68" name="Groupe 351"/>
            <p:cNvGrpSpPr/>
            <p:nvPr/>
          </p:nvGrpSpPr>
          <p:grpSpPr>
            <a:xfrm>
              <a:off x="2595486" y="3910346"/>
              <a:ext cx="642942" cy="357190"/>
              <a:chOff x="7810460" y="5043498"/>
              <a:chExt cx="642942" cy="357190"/>
            </a:xfrm>
          </p:grpSpPr>
          <p:sp>
            <p:nvSpPr>
              <p:cNvPr id="500" name="Arrondir un rectangle avec un coin du même côté 499"/>
              <p:cNvSpPr/>
              <p:nvPr/>
            </p:nvSpPr>
            <p:spPr>
              <a:xfrm>
                <a:off x="8001024" y="5043498"/>
                <a:ext cx="426884" cy="357190"/>
              </a:xfrm>
              <a:prstGeom prst="round2SameRect">
                <a:avLst>
                  <a:gd name="adj1" fmla="val 0"/>
                  <a:gd name="adj2" fmla="val 20000"/>
                </a:avLst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501" name="ZoneTexte 500"/>
              <p:cNvSpPr txBox="1"/>
              <p:nvPr/>
            </p:nvSpPr>
            <p:spPr>
              <a:xfrm>
                <a:off x="7810460" y="509621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439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69" name="Groupe 360"/>
            <p:cNvGrpSpPr/>
            <p:nvPr/>
          </p:nvGrpSpPr>
          <p:grpSpPr>
            <a:xfrm>
              <a:off x="2143108" y="3496006"/>
              <a:ext cx="642942" cy="357190"/>
              <a:chOff x="7815286" y="4629158"/>
              <a:chExt cx="642942" cy="357190"/>
            </a:xfrm>
          </p:grpSpPr>
          <p:sp>
            <p:nvSpPr>
              <p:cNvPr id="498" name="Arrondir un rectangle avec un coin du même côté 497"/>
              <p:cNvSpPr/>
              <p:nvPr/>
            </p:nvSpPr>
            <p:spPr>
              <a:xfrm>
                <a:off x="8001024" y="4629158"/>
                <a:ext cx="426884" cy="357190"/>
              </a:xfrm>
              <a:prstGeom prst="round2Same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99" name="ZoneTexte 498"/>
              <p:cNvSpPr txBox="1"/>
              <p:nvPr/>
            </p:nvSpPr>
            <p:spPr>
              <a:xfrm>
                <a:off x="7815286" y="468187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356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70" name="Groupe 378"/>
            <p:cNvGrpSpPr/>
            <p:nvPr/>
          </p:nvGrpSpPr>
          <p:grpSpPr>
            <a:xfrm>
              <a:off x="2143108" y="3910346"/>
              <a:ext cx="642942" cy="357190"/>
              <a:chOff x="7815286" y="5043498"/>
              <a:chExt cx="642942" cy="357190"/>
            </a:xfrm>
          </p:grpSpPr>
          <p:sp>
            <p:nvSpPr>
              <p:cNvPr id="496" name="Arrondir un rectangle avec un coin du même côté 495"/>
              <p:cNvSpPr/>
              <p:nvPr/>
            </p:nvSpPr>
            <p:spPr>
              <a:xfrm>
                <a:off x="8001024" y="5043498"/>
                <a:ext cx="426884" cy="357190"/>
              </a:xfrm>
              <a:prstGeom prst="round2SameRect">
                <a:avLst>
                  <a:gd name="adj1" fmla="val 0"/>
                  <a:gd name="adj2" fmla="val 20000"/>
                </a:avLst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97" name="ZoneTexte 496"/>
              <p:cNvSpPr txBox="1"/>
              <p:nvPr/>
            </p:nvSpPr>
            <p:spPr>
              <a:xfrm>
                <a:off x="7815286" y="509621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436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71" name="Groupe 387"/>
            <p:cNvGrpSpPr/>
            <p:nvPr/>
          </p:nvGrpSpPr>
          <p:grpSpPr>
            <a:xfrm>
              <a:off x="1705018" y="3496006"/>
              <a:ext cx="642942" cy="357190"/>
              <a:chOff x="7834398" y="4629158"/>
              <a:chExt cx="642942" cy="357190"/>
            </a:xfrm>
          </p:grpSpPr>
          <p:sp>
            <p:nvSpPr>
              <p:cNvPr id="494" name="Arrondir un rectangle avec un coin du même côté 493"/>
              <p:cNvSpPr/>
              <p:nvPr/>
            </p:nvSpPr>
            <p:spPr>
              <a:xfrm>
                <a:off x="8001024" y="4629158"/>
                <a:ext cx="426884" cy="357190"/>
              </a:xfrm>
              <a:prstGeom prst="round2Same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95" name="ZoneTexte 494"/>
              <p:cNvSpPr txBox="1"/>
              <p:nvPr/>
            </p:nvSpPr>
            <p:spPr>
              <a:xfrm>
                <a:off x="7834398" y="468187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307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72" name="Groupe 405"/>
            <p:cNvGrpSpPr/>
            <p:nvPr/>
          </p:nvGrpSpPr>
          <p:grpSpPr>
            <a:xfrm>
              <a:off x="1678667" y="3910346"/>
              <a:ext cx="642942" cy="357190"/>
              <a:chOff x="7808047" y="5043498"/>
              <a:chExt cx="642942" cy="357190"/>
            </a:xfrm>
          </p:grpSpPr>
          <p:sp>
            <p:nvSpPr>
              <p:cNvPr id="492" name="Arrondir un rectangle avec un coin du même côté 491"/>
              <p:cNvSpPr/>
              <p:nvPr/>
            </p:nvSpPr>
            <p:spPr>
              <a:xfrm>
                <a:off x="8001024" y="5043498"/>
                <a:ext cx="426884" cy="357190"/>
              </a:xfrm>
              <a:prstGeom prst="round2SameRect">
                <a:avLst>
                  <a:gd name="adj1" fmla="val 0"/>
                  <a:gd name="adj2" fmla="val 20000"/>
                </a:avLst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93" name="ZoneTexte 492"/>
              <p:cNvSpPr txBox="1"/>
              <p:nvPr/>
            </p:nvSpPr>
            <p:spPr>
              <a:xfrm>
                <a:off x="7808047" y="5108091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325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73" name="Groupe 414"/>
            <p:cNvGrpSpPr/>
            <p:nvPr/>
          </p:nvGrpSpPr>
          <p:grpSpPr>
            <a:xfrm>
              <a:off x="1214414" y="3496006"/>
              <a:ext cx="642942" cy="357190"/>
              <a:chOff x="7800998" y="4629158"/>
              <a:chExt cx="642942" cy="357190"/>
            </a:xfrm>
          </p:grpSpPr>
          <p:sp>
            <p:nvSpPr>
              <p:cNvPr id="490" name="Arrondir un rectangle avec un coin du même côté 489"/>
              <p:cNvSpPr/>
              <p:nvPr/>
            </p:nvSpPr>
            <p:spPr>
              <a:xfrm>
                <a:off x="8001024" y="4629158"/>
                <a:ext cx="426884" cy="357190"/>
              </a:xfrm>
              <a:prstGeom prst="round2Same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91" name="ZoneTexte 490"/>
              <p:cNvSpPr txBox="1"/>
              <p:nvPr/>
            </p:nvSpPr>
            <p:spPr>
              <a:xfrm>
                <a:off x="7800998" y="468187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239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74" name="Groupe 432"/>
            <p:cNvGrpSpPr/>
            <p:nvPr/>
          </p:nvGrpSpPr>
          <p:grpSpPr>
            <a:xfrm>
              <a:off x="1224064" y="3910346"/>
              <a:ext cx="642942" cy="357190"/>
              <a:chOff x="7810648" y="5043498"/>
              <a:chExt cx="642942" cy="357190"/>
            </a:xfrm>
          </p:grpSpPr>
          <p:sp>
            <p:nvSpPr>
              <p:cNvPr id="488" name="Arrondir un rectangle avec un coin du même côté 487"/>
              <p:cNvSpPr/>
              <p:nvPr/>
            </p:nvSpPr>
            <p:spPr>
              <a:xfrm>
                <a:off x="8001024" y="5043498"/>
                <a:ext cx="426884" cy="357190"/>
              </a:xfrm>
              <a:prstGeom prst="round2SameRect">
                <a:avLst>
                  <a:gd name="adj1" fmla="val 0"/>
                  <a:gd name="adj2" fmla="val 20000"/>
                </a:avLst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89" name="ZoneTexte 488"/>
              <p:cNvSpPr txBox="1"/>
              <p:nvPr/>
            </p:nvSpPr>
            <p:spPr>
              <a:xfrm>
                <a:off x="7810648" y="509621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323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75" name="Groupe 441"/>
            <p:cNvGrpSpPr/>
            <p:nvPr/>
          </p:nvGrpSpPr>
          <p:grpSpPr>
            <a:xfrm>
              <a:off x="785786" y="3496006"/>
              <a:ext cx="642942" cy="357190"/>
              <a:chOff x="7829572" y="4629158"/>
              <a:chExt cx="642942" cy="357190"/>
            </a:xfrm>
          </p:grpSpPr>
          <p:sp>
            <p:nvSpPr>
              <p:cNvPr id="486" name="Arrondir un rectangle avec un coin du même côté 485"/>
              <p:cNvSpPr/>
              <p:nvPr/>
            </p:nvSpPr>
            <p:spPr>
              <a:xfrm>
                <a:off x="8001024" y="4629158"/>
                <a:ext cx="426884" cy="357190"/>
              </a:xfrm>
              <a:prstGeom prst="round2Same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87" name="ZoneTexte 486"/>
              <p:cNvSpPr txBox="1"/>
              <p:nvPr/>
            </p:nvSpPr>
            <p:spPr>
              <a:xfrm>
                <a:off x="7829572" y="468187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187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76" name="Groupe 457"/>
            <p:cNvGrpSpPr/>
            <p:nvPr/>
          </p:nvGrpSpPr>
          <p:grpSpPr>
            <a:xfrm>
              <a:off x="749973" y="3910346"/>
              <a:ext cx="642942" cy="357190"/>
              <a:chOff x="7793759" y="5043498"/>
              <a:chExt cx="642942" cy="357190"/>
            </a:xfrm>
          </p:grpSpPr>
          <p:sp>
            <p:nvSpPr>
              <p:cNvPr id="484" name="Arrondir un rectangle avec un coin du même côté 483"/>
              <p:cNvSpPr/>
              <p:nvPr/>
            </p:nvSpPr>
            <p:spPr>
              <a:xfrm>
                <a:off x="8001024" y="5043498"/>
                <a:ext cx="426884" cy="357190"/>
              </a:xfrm>
              <a:prstGeom prst="round2SameRect">
                <a:avLst>
                  <a:gd name="adj1" fmla="val 0"/>
                  <a:gd name="adj2" fmla="val 20000"/>
                </a:avLst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85" name="ZoneTexte 484"/>
              <p:cNvSpPr txBox="1"/>
              <p:nvPr/>
            </p:nvSpPr>
            <p:spPr>
              <a:xfrm>
                <a:off x="7793759" y="509621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184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77" name="Groupe 460"/>
            <p:cNvGrpSpPr/>
            <p:nvPr/>
          </p:nvGrpSpPr>
          <p:grpSpPr>
            <a:xfrm>
              <a:off x="285720" y="3496006"/>
              <a:ext cx="642942" cy="357190"/>
              <a:chOff x="7786710" y="4629158"/>
              <a:chExt cx="642942" cy="357190"/>
            </a:xfrm>
          </p:grpSpPr>
          <p:sp>
            <p:nvSpPr>
              <p:cNvPr id="482" name="Arrondir un rectangle avec un coin du même côté 481"/>
              <p:cNvSpPr/>
              <p:nvPr/>
            </p:nvSpPr>
            <p:spPr>
              <a:xfrm>
                <a:off x="8001024" y="4629158"/>
                <a:ext cx="426884" cy="357190"/>
              </a:xfrm>
              <a:prstGeom prst="round2Same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83" name="ZoneTexte 482"/>
              <p:cNvSpPr txBox="1"/>
              <p:nvPr/>
            </p:nvSpPr>
            <p:spPr>
              <a:xfrm>
                <a:off x="7786710" y="468187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224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78" name="Groupe 466"/>
            <p:cNvGrpSpPr/>
            <p:nvPr/>
          </p:nvGrpSpPr>
          <p:grpSpPr>
            <a:xfrm>
              <a:off x="321533" y="3910346"/>
              <a:ext cx="642942" cy="357190"/>
              <a:chOff x="7822523" y="5043498"/>
              <a:chExt cx="642942" cy="357190"/>
            </a:xfrm>
          </p:grpSpPr>
          <p:sp>
            <p:nvSpPr>
              <p:cNvPr id="480" name="Arrondir un rectangle avec un coin du même côté 479"/>
              <p:cNvSpPr/>
              <p:nvPr/>
            </p:nvSpPr>
            <p:spPr>
              <a:xfrm>
                <a:off x="8001024" y="5043498"/>
                <a:ext cx="426884" cy="357190"/>
              </a:xfrm>
              <a:prstGeom prst="round2SameRect">
                <a:avLst>
                  <a:gd name="adj1" fmla="val 0"/>
                  <a:gd name="adj2" fmla="val 20000"/>
                </a:avLst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81" name="ZoneTexte 480"/>
              <p:cNvSpPr txBox="1"/>
              <p:nvPr/>
            </p:nvSpPr>
            <p:spPr>
              <a:xfrm>
                <a:off x="7822523" y="5096216"/>
                <a:ext cx="642942" cy="2616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1100" b="1" dirty="0" smtClean="0">
                    <a:solidFill>
                      <a:schemeClr val="bg1"/>
                    </a:solidFill>
                  </a:rPr>
                  <a:t>237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79" name="ZoneTexte 478"/>
            <p:cNvSpPr txBox="1"/>
            <p:nvPr/>
          </p:nvSpPr>
          <p:spPr>
            <a:xfrm>
              <a:off x="6429388" y="2357430"/>
              <a:ext cx="2214578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600" b="1" cap="all" dirty="0" smtClean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rPr>
                <a:t>جدول فئات أعمار سكان المغرب بالألف سنة 2000</a:t>
              </a:r>
              <a:endParaRPr lang="ar-MA"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92" name="AutoShape 2" descr="Quadrillage en pointillé"/>
          <p:cNvSpPr>
            <a:spLocks noChangeArrowheads="1"/>
          </p:cNvSpPr>
          <p:nvPr/>
        </p:nvSpPr>
        <p:spPr bwMode="auto">
          <a:xfrm>
            <a:off x="68240" y="785794"/>
            <a:ext cx="7215206" cy="4786968"/>
          </a:xfrm>
          <a:prstGeom prst="roundRect">
            <a:avLst>
              <a:gd name="adj" fmla="val 5744"/>
            </a:avLst>
          </a:prstGeom>
          <a:pattFill prst="dotGrid">
            <a:fgClr>
              <a:srgbClr val="548DD4"/>
            </a:fgClr>
            <a:bgClr>
              <a:srgbClr val="FFFFFF"/>
            </a:bgClr>
          </a:pattFill>
          <a:ln w="38100">
            <a:solidFill>
              <a:schemeClr val="accent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MA"/>
          </a:p>
        </p:txBody>
      </p:sp>
      <p:cxnSp>
        <p:nvCxnSpPr>
          <p:cNvPr id="529" name="Connecteur droit 528"/>
          <p:cNvCxnSpPr>
            <a:endCxn id="521" idx="0"/>
          </p:cNvCxnSpPr>
          <p:nvPr/>
        </p:nvCxnSpPr>
        <p:spPr>
          <a:xfrm rot="16200000" flipV="1">
            <a:off x="1773822" y="3112266"/>
            <a:ext cx="4140000" cy="301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Connecteur droit 556"/>
          <p:cNvCxnSpPr/>
          <p:nvPr/>
        </p:nvCxnSpPr>
        <p:spPr>
          <a:xfrm rot="5400000" flipH="1" flipV="1">
            <a:off x="1405824" y="3128052"/>
            <a:ext cx="4140000" cy="1588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0" name="Connecteur droit 559"/>
          <p:cNvCxnSpPr/>
          <p:nvPr/>
        </p:nvCxnSpPr>
        <p:spPr>
          <a:xfrm flipV="1">
            <a:off x="3832220" y="5190460"/>
            <a:ext cx="3240000" cy="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necteur droit 323"/>
          <p:cNvCxnSpPr/>
          <p:nvPr/>
        </p:nvCxnSpPr>
        <p:spPr>
          <a:xfrm rot="10800000" flipV="1">
            <a:off x="221021" y="5189550"/>
            <a:ext cx="3264538" cy="0"/>
          </a:xfrm>
          <a:prstGeom prst="line">
            <a:avLst/>
          </a:prstGeom>
          <a:ln w="28575">
            <a:solidFill>
              <a:srgbClr val="996633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8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pic>
        <p:nvPicPr>
          <p:cNvPr id="334" name="Image 333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H="1" flipV="1">
            <a:off x="3809771" y="1228650"/>
            <a:ext cx="1464467" cy="4018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36" name="Groupe 335"/>
          <p:cNvGrpSpPr/>
          <p:nvPr/>
        </p:nvGrpSpPr>
        <p:grpSpPr>
          <a:xfrm>
            <a:off x="3730786" y="1301902"/>
            <a:ext cx="126834" cy="3887922"/>
            <a:chOff x="6281164" y="1142984"/>
            <a:chExt cx="113348" cy="5013360"/>
          </a:xfrm>
        </p:grpSpPr>
        <p:grpSp>
          <p:nvGrpSpPr>
            <p:cNvPr id="337" name="Groupe 17"/>
            <p:cNvGrpSpPr/>
            <p:nvPr/>
          </p:nvGrpSpPr>
          <p:grpSpPr>
            <a:xfrm>
              <a:off x="6286512" y="1142984"/>
              <a:ext cx="108000" cy="298452"/>
              <a:chOff x="6286512" y="1142984"/>
              <a:chExt cx="108000" cy="298452"/>
            </a:xfrm>
          </p:grpSpPr>
          <p:cxnSp>
            <p:nvCxnSpPr>
              <p:cNvPr id="362" name="Connecteur droit 361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Connecteur droit 362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8" name="Groupe 18"/>
            <p:cNvGrpSpPr/>
            <p:nvPr/>
          </p:nvGrpSpPr>
          <p:grpSpPr>
            <a:xfrm>
              <a:off x="6286512" y="1727188"/>
              <a:ext cx="108000" cy="298452"/>
              <a:chOff x="6286512" y="1142984"/>
              <a:chExt cx="108000" cy="298452"/>
            </a:xfrm>
          </p:grpSpPr>
          <p:cxnSp>
            <p:nvCxnSpPr>
              <p:cNvPr id="360" name="Connecteur droit 359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Connecteur droit 360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9" name="Groupe 21"/>
            <p:cNvGrpSpPr/>
            <p:nvPr/>
          </p:nvGrpSpPr>
          <p:grpSpPr>
            <a:xfrm>
              <a:off x="6281170" y="2311392"/>
              <a:ext cx="108001" cy="298452"/>
              <a:chOff x="6276408" y="1142984"/>
              <a:chExt cx="108001" cy="298452"/>
            </a:xfrm>
          </p:grpSpPr>
          <p:cxnSp>
            <p:nvCxnSpPr>
              <p:cNvPr id="358" name="Connecteur droit 357"/>
              <p:cNvCxnSpPr/>
              <p:nvPr/>
            </p:nvCxnSpPr>
            <p:spPr>
              <a:xfrm>
                <a:off x="6276408" y="1142984"/>
                <a:ext cx="108001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Connecteur droit 358"/>
              <p:cNvCxnSpPr/>
              <p:nvPr/>
            </p:nvCxnSpPr>
            <p:spPr>
              <a:xfrm>
                <a:off x="6276408" y="1439848"/>
                <a:ext cx="108001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0" name="Groupe 24"/>
            <p:cNvGrpSpPr/>
            <p:nvPr/>
          </p:nvGrpSpPr>
          <p:grpSpPr>
            <a:xfrm>
              <a:off x="6281164" y="2895596"/>
              <a:ext cx="108006" cy="298452"/>
              <a:chOff x="6276402" y="1142984"/>
              <a:chExt cx="108006" cy="298452"/>
            </a:xfrm>
          </p:grpSpPr>
          <p:cxnSp>
            <p:nvCxnSpPr>
              <p:cNvPr id="356" name="Connecteur droit 355"/>
              <p:cNvCxnSpPr/>
              <p:nvPr/>
            </p:nvCxnSpPr>
            <p:spPr>
              <a:xfrm>
                <a:off x="6276408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Connecteur droit 356"/>
              <p:cNvCxnSpPr/>
              <p:nvPr/>
            </p:nvCxnSpPr>
            <p:spPr>
              <a:xfrm>
                <a:off x="627640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1" name="Groupe 27"/>
            <p:cNvGrpSpPr/>
            <p:nvPr/>
          </p:nvGrpSpPr>
          <p:grpSpPr>
            <a:xfrm>
              <a:off x="6281750" y="3495676"/>
              <a:ext cx="108000" cy="298452"/>
              <a:chOff x="6286512" y="1142984"/>
              <a:chExt cx="108000" cy="298452"/>
            </a:xfrm>
          </p:grpSpPr>
          <p:cxnSp>
            <p:nvCxnSpPr>
              <p:cNvPr id="354" name="Connecteur droit 353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Connecteur droit 354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2" name="Groupe 30"/>
            <p:cNvGrpSpPr/>
            <p:nvPr/>
          </p:nvGrpSpPr>
          <p:grpSpPr>
            <a:xfrm>
              <a:off x="6281750" y="4079880"/>
              <a:ext cx="108000" cy="298452"/>
              <a:chOff x="6286512" y="1142984"/>
              <a:chExt cx="108000" cy="298452"/>
            </a:xfrm>
          </p:grpSpPr>
          <p:cxnSp>
            <p:nvCxnSpPr>
              <p:cNvPr id="352" name="Connecteur droit 351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Connecteur droit 352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3" name="Groupe 33"/>
            <p:cNvGrpSpPr/>
            <p:nvPr/>
          </p:nvGrpSpPr>
          <p:grpSpPr>
            <a:xfrm>
              <a:off x="6286512" y="4664084"/>
              <a:ext cx="108000" cy="298452"/>
              <a:chOff x="6286512" y="1142984"/>
              <a:chExt cx="108000" cy="298452"/>
            </a:xfrm>
          </p:grpSpPr>
          <p:cxnSp>
            <p:nvCxnSpPr>
              <p:cNvPr id="350" name="Connecteur droit 349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Connecteur droit 350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4" name="Groupe 36"/>
            <p:cNvGrpSpPr/>
            <p:nvPr/>
          </p:nvGrpSpPr>
          <p:grpSpPr>
            <a:xfrm>
              <a:off x="6286512" y="5248288"/>
              <a:ext cx="108000" cy="298452"/>
              <a:chOff x="6286512" y="1142984"/>
              <a:chExt cx="108000" cy="298452"/>
            </a:xfrm>
          </p:grpSpPr>
          <p:cxnSp>
            <p:nvCxnSpPr>
              <p:cNvPr id="348" name="Connecteur droit 347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9" name="Connecteur droit 348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5" name="Groupe 39"/>
            <p:cNvGrpSpPr/>
            <p:nvPr/>
          </p:nvGrpSpPr>
          <p:grpSpPr>
            <a:xfrm>
              <a:off x="6286512" y="5857892"/>
              <a:ext cx="108000" cy="298452"/>
              <a:chOff x="6286512" y="1142984"/>
              <a:chExt cx="108000" cy="298452"/>
            </a:xfrm>
          </p:grpSpPr>
          <p:cxnSp>
            <p:nvCxnSpPr>
              <p:cNvPr id="346" name="Connecteur droit 345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Connecteur droit 346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64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20000"/>
          </a:blip>
          <a:stretch>
            <a:fillRect/>
          </a:stretch>
        </p:blipFill>
        <p:spPr bwMode="auto">
          <a:xfrm rot="2187808">
            <a:off x="4599184" y="2769436"/>
            <a:ext cx="243029" cy="2676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Image 364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0800000" flipV="1">
            <a:off x="2205574" y="1276776"/>
            <a:ext cx="1309473" cy="4018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66" name="Groupe 365"/>
          <p:cNvGrpSpPr/>
          <p:nvPr/>
        </p:nvGrpSpPr>
        <p:grpSpPr>
          <a:xfrm>
            <a:off x="3475415" y="1301902"/>
            <a:ext cx="126834" cy="3887922"/>
            <a:chOff x="6281164" y="1142984"/>
            <a:chExt cx="113348" cy="5013360"/>
          </a:xfrm>
        </p:grpSpPr>
        <p:grpSp>
          <p:nvGrpSpPr>
            <p:cNvPr id="367" name="Groupe 17"/>
            <p:cNvGrpSpPr/>
            <p:nvPr/>
          </p:nvGrpSpPr>
          <p:grpSpPr>
            <a:xfrm>
              <a:off x="6286512" y="1142984"/>
              <a:ext cx="108000" cy="298452"/>
              <a:chOff x="6286512" y="1142984"/>
              <a:chExt cx="108000" cy="298452"/>
            </a:xfrm>
          </p:grpSpPr>
          <p:cxnSp>
            <p:nvCxnSpPr>
              <p:cNvPr id="392" name="Connecteur droit 391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3" name="Connecteur droit 392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8" name="Groupe 18"/>
            <p:cNvGrpSpPr/>
            <p:nvPr/>
          </p:nvGrpSpPr>
          <p:grpSpPr>
            <a:xfrm>
              <a:off x="6286512" y="1727188"/>
              <a:ext cx="108000" cy="298452"/>
              <a:chOff x="6286512" y="1142984"/>
              <a:chExt cx="108000" cy="298452"/>
            </a:xfrm>
          </p:grpSpPr>
          <p:cxnSp>
            <p:nvCxnSpPr>
              <p:cNvPr id="390" name="Connecteur droit 389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1" name="Connecteur droit 390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9" name="Groupe 21"/>
            <p:cNvGrpSpPr/>
            <p:nvPr/>
          </p:nvGrpSpPr>
          <p:grpSpPr>
            <a:xfrm>
              <a:off x="6281170" y="2311392"/>
              <a:ext cx="108001" cy="298452"/>
              <a:chOff x="6276408" y="1142984"/>
              <a:chExt cx="108001" cy="298452"/>
            </a:xfrm>
          </p:grpSpPr>
          <p:cxnSp>
            <p:nvCxnSpPr>
              <p:cNvPr id="388" name="Connecteur droit 387"/>
              <p:cNvCxnSpPr/>
              <p:nvPr/>
            </p:nvCxnSpPr>
            <p:spPr>
              <a:xfrm>
                <a:off x="6276408" y="1142984"/>
                <a:ext cx="108001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9" name="Connecteur droit 388"/>
              <p:cNvCxnSpPr/>
              <p:nvPr/>
            </p:nvCxnSpPr>
            <p:spPr>
              <a:xfrm>
                <a:off x="6276408" y="1439848"/>
                <a:ext cx="108001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0" name="Groupe 24"/>
            <p:cNvGrpSpPr/>
            <p:nvPr/>
          </p:nvGrpSpPr>
          <p:grpSpPr>
            <a:xfrm>
              <a:off x="6281164" y="2895596"/>
              <a:ext cx="108006" cy="298452"/>
              <a:chOff x="6276402" y="1142984"/>
              <a:chExt cx="108006" cy="298452"/>
            </a:xfrm>
          </p:grpSpPr>
          <p:cxnSp>
            <p:nvCxnSpPr>
              <p:cNvPr id="386" name="Connecteur droit 385"/>
              <p:cNvCxnSpPr/>
              <p:nvPr/>
            </p:nvCxnSpPr>
            <p:spPr>
              <a:xfrm>
                <a:off x="6276408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Connecteur droit 386"/>
              <p:cNvCxnSpPr/>
              <p:nvPr/>
            </p:nvCxnSpPr>
            <p:spPr>
              <a:xfrm>
                <a:off x="627640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1" name="Groupe 27"/>
            <p:cNvGrpSpPr/>
            <p:nvPr/>
          </p:nvGrpSpPr>
          <p:grpSpPr>
            <a:xfrm>
              <a:off x="6281750" y="3495676"/>
              <a:ext cx="108000" cy="298452"/>
              <a:chOff x="6286512" y="1142984"/>
              <a:chExt cx="108000" cy="298452"/>
            </a:xfrm>
          </p:grpSpPr>
          <p:cxnSp>
            <p:nvCxnSpPr>
              <p:cNvPr id="384" name="Connecteur droit 383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5" name="Connecteur droit 384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2" name="Groupe 30"/>
            <p:cNvGrpSpPr/>
            <p:nvPr/>
          </p:nvGrpSpPr>
          <p:grpSpPr>
            <a:xfrm>
              <a:off x="6281750" y="4079880"/>
              <a:ext cx="108000" cy="298452"/>
              <a:chOff x="6286512" y="1142984"/>
              <a:chExt cx="108000" cy="298452"/>
            </a:xfrm>
          </p:grpSpPr>
          <p:cxnSp>
            <p:nvCxnSpPr>
              <p:cNvPr id="382" name="Connecteur droit 381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Connecteur droit 382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3" name="Groupe 33"/>
            <p:cNvGrpSpPr/>
            <p:nvPr/>
          </p:nvGrpSpPr>
          <p:grpSpPr>
            <a:xfrm>
              <a:off x="6286512" y="4664084"/>
              <a:ext cx="108000" cy="298452"/>
              <a:chOff x="6286512" y="1142984"/>
              <a:chExt cx="108000" cy="298452"/>
            </a:xfrm>
          </p:grpSpPr>
          <p:cxnSp>
            <p:nvCxnSpPr>
              <p:cNvPr id="380" name="Connecteur droit 379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Connecteur droit 380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4" name="Groupe 36"/>
            <p:cNvGrpSpPr/>
            <p:nvPr/>
          </p:nvGrpSpPr>
          <p:grpSpPr>
            <a:xfrm>
              <a:off x="6286512" y="5248288"/>
              <a:ext cx="108000" cy="298452"/>
              <a:chOff x="6286512" y="1142984"/>
              <a:chExt cx="108000" cy="298452"/>
            </a:xfrm>
          </p:grpSpPr>
          <p:cxnSp>
            <p:nvCxnSpPr>
              <p:cNvPr id="378" name="Connecteur droit 377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9" name="Connecteur droit 378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5" name="Groupe 39"/>
            <p:cNvGrpSpPr/>
            <p:nvPr/>
          </p:nvGrpSpPr>
          <p:grpSpPr>
            <a:xfrm>
              <a:off x="6286512" y="5857892"/>
              <a:ext cx="108000" cy="298452"/>
              <a:chOff x="6286512" y="1142984"/>
              <a:chExt cx="108000" cy="298452"/>
            </a:xfrm>
          </p:grpSpPr>
          <p:cxnSp>
            <p:nvCxnSpPr>
              <p:cNvPr id="376" name="Connecteur droit 375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7" name="Connecteur droit 376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94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20000"/>
          </a:blip>
          <a:stretch>
            <a:fillRect/>
          </a:stretch>
        </p:blipFill>
        <p:spPr bwMode="auto">
          <a:xfrm rot="2187808">
            <a:off x="4223664" y="2785478"/>
            <a:ext cx="243029" cy="267654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95" name="Groupe 224"/>
          <p:cNvGrpSpPr/>
          <p:nvPr/>
        </p:nvGrpSpPr>
        <p:grpSpPr>
          <a:xfrm>
            <a:off x="7715272" y="5658766"/>
            <a:ext cx="642942" cy="357190"/>
            <a:chOff x="7786710" y="4233538"/>
            <a:chExt cx="642942" cy="357190"/>
          </a:xfrm>
        </p:grpSpPr>
        <p:sp>
          <p:nvSpPr>
            <p:cNvPr id="396" name="Arrondir un rectangle avec un coin du même côté 395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397" name="ZoneTexte 396"/>
            <p:cNvSpPr txBox="1"/>
            <p:nvPr/>
          </p:nvSpPr>
          <p:spPr>
            <a:xfrm>
              <a:off x="778671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4/0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8" name="Groupe 243"/>
          <p:cNvGrpSpPr/>
          <p:nvPr/>
        </p:nvGrpSpPr>
        <p:grpSpPr>
          <a:xfrm>
            <a:off x="7286644" y="5658766"/>
            <a:ext cx="642942" cy="357190"/>
            <a:chOff x="7815286" y="4233538"/>
            <a:chExt cx="642942" cy="357190"/>
          </a:xfrm>
        </p:grpSpPr>
        <p:sp>
          <p:nvSpPr>
            <p:cNvPr id="399" name="Arrondir un rectangle avec un coin du même côté 398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00" name="ZoneTexte 399"/>
            <p:cNvSpPr txBox="1"/>
            <p:nvPr/>
          </p:nvSpPr>
          <p:spPr>
            <a:xfrm>
              <a:off x="7815286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9/5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1" name="Groupe 252"/>
          <p:cNvGrpSpPr/>
          <p:nvPr/>
        </p:nvGrpSpPr>
        <p:grpSpPr>
          <a:xfrm>
            <a:off x="6858016" y="5658766"/>
            <a:ext cx="642942" cy="357190"/>
            <a:chOff x="7843860" y="4233538"/>
            <a:chExt cx="642942" cy="357190"/>
          </a:xfrm>
        </p:grpSpPr>
        <p:sp>
          <p:nvSpPr>
            <p:cNvPr id="402" name="Arrondir un rectangle avec un coin du même côté 401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03" name="ZoneTexte 402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14/10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4" name="Groupe 261"/>
          <p:cNvGrpSpPr/>
          <p:nvPr/>
        </p:nvGrpSpPr>
        <p:grpSpPr>
          <a:xfrm>
            <a:off x="6400812" y="5658766"/>
            <a:ext cx="642942" cy="357190"/>
            <a:chOff x="7843860" y="4233538"/>
            <a:chExt cx="642942" cy="357190"/>
          </a:xfrm>
        </p:grpSpPr>
        <p:sp>
          <p:nvSpPr>
            <p:cNvPr id="405" name="Arrondir un rectangle avec un coin du même côté 404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06" name="ZoneTexte 405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19/15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7" name="Groupe 270"/>
          <p:cNvGrpSpPr/>
          <p:nvPr/>
        </p:nvGrpSpPr>
        <p:grpSpPr>
          <a:xfrm>
            <a:off x="5943610" y="5658766"/>
            <a:ext cx="642942" cy="357190"/>
            <a:chOff x="7843860" y="4233538"/>
            <a:chExt cx="642942" cy="357190"/>
          </a:xfrm>
        </p:grpSpPr>
        <p:sp>
          <p:nvSpPr>
            <p:cNvPr id="408" name="Arrondir un rectangle avec un coin du même côté 407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09" name="ZoneTexte 408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24/20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0" name="Groupe 279"/>
          <p:cNvGrpSpPr/>
          <p:nvPr/>
        </p:nvGrpSpPr>
        <p:grpSpPr>
          <a:xfrm>
            <a:off x="5486406" y="5658766"/>
            <a:ext cx="642942" cy="357190"/>
            <a:chOff x="7843860" y="4233538"/>
            <a:chExt cx="642942" cy="357190"/>
          </a:xfrm>
        </p:grpSpPr>
        <p:sp>
          <p:nvSpPr>
            <p:cNvPr id="411" name="Arrondir un rectangle avec un coin du même côté 41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12" name="ZoneTexte 411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29/25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3" name="Groupe 288"/>
          <p:cNvGrpSpPr/>
          <p:nvPr/>
        </p:nvGrpSpPr>
        <p:grpSpPr>
          <a:xfrm>
            <a:off x="5029204" y="5658766"/>
            <a:ext cx="642942" cy="357190"/>
            <a:chOff x="7843860" y="4233538"/>
            <a:chExt cx="642942" cy="357190"/>
          </a:xfrm>
        </p:grpSpPr>
        <p:sp>
          <p:nvSpPr>
            <p:cNvPr id="414" name="Arrondir un rectangle avec un coin du même côté 413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15" name="ZoneTexte 414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34/30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6" name="Groupe 297"/>
          <p:cNvGrpSpPr/>
          <p:nvPr/>
        </p:nvGrpSpPr>
        <p:grpSpPr>
          <a:xfrm>
            <a:off x="4572000" y="5658766"/>
            <a:ext cx="642942" cy="357190"/>
            <a:chOff x="7843860" y="4233538"/>
            <a:chExt cx="642942" cy="357190"/>
          </a:xfrm>
        </p:grpSpPr>
        <p:sp>
          <p:nvSpPr>
            <p:cNvPr id="417" name="Arrondir un rectangle avec un coin du même côté 416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18" name="ZoneTexte 417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39/35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9" name="Groupe 308"/>
          <p:cNvGrpSpPr/>
          <p:nvPr/>
        </p:nvGrpSpPr>
        <p:grpSpPr>
          <a:xfrm>
            <a:off x="4114796" y="5654334"/>
            <a:ext cx="642942" cy="357190"/>
            <a:chOff x="7843860" y="4233538"/>
            <a:chExt cx="642942" cy="357190"/>
          </a:xfrm>
        </p:grpSpPr>
        <p:sp>
          <p:nvSpPr>
            <p:cNvPr id="420" name="Arrondir un rectangle avec un coin du même côté 419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21" name="ZoneTexte 420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44/40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2" name="Groupe 317"/>
          <p:cNvGrpSpPr/>
          <p:nvPr/>
        </p:nvGrpSpPr>
        <p:grpSpPr>
          <a:xfrm>
            <a:off x="3657592" y="5654334"/>
            <a:ext cx="642942" cy="357190"/>
            <a:chOff x="7843860" y="4233538"/>
            <a:chExt cx="642942" cy="357190"/>
          </a:xfrm>
        </p:grpSpPr>
        <p:sp>
          <p:nvSpPr>
            <p:cNvPr id="423" name="Arrondir un rectangle avec un coin du même côté 422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24" name="ZoneTexte 423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49/45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5" name="Groupe 342"/>
          <p:cNvGrpSpPr/>
          <p:nvPr/>
        </p:nvGrpSpPr>
        <p:grpSpPr>
          <a:xfrm>
            <a:off x="3200390" y="5654334"/>
            <a:ext cx="642942" cy="357190"/>
            <a:chOff x="7843860" y="4233538"/>
            <a:chExt cx="642942" cy="357190"/>
          </a:xfrm>
        </p:grpSpPr>
        <p:sp>
          <p:nvSpPr>
            <p:cNvPr id="426" name="Arrondir un rectangle avec un coin du même côté 425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27" name="ZoneTexte 426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54/50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8" name="Groupe 369"/>
          <p:cNvGrpSpPr/>
          <p:nvPr/>
        </p:nvGrpSpPr>
        <p:grpSpPr>
          <a:xfrm>
            <a:off x="2743186" y="5654334"/>
            <a:ext cx="642942" cy="357190"/>
            <a:chOff x="7843860" y="4233538"/>
            <a:chExt cx="642942" cy="357190"/>
          </a:xfrm>
        </p:grpSpPr>
        <p:sp>
          <p:nvSpPr>
            <p:cNvPr id="429" name="Arrondir un rectangle avec un coin du même côté 428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30" name="ZoneTexte 429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59/55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1" name="Groupe 396"/>
          <p:cNvGrpSpPr/>
          <p:nvPr/>
        </p:nvGrpSpPr>
        <p:grpSpPr>
          <a:xfrm>
            <a:off x="2285984" y="5654334"/>
            <a:ext cx="642942" cy="357190"/>
            <a:chOff x="7843860" y="4233538"/>
            <a:chExt cx="642942" cy="357190"/>
          </a:xfrm>
        </p:grpSpPr>
        <p:sp>
          <p:nvSpPr>
            <p:cNvPr id="432" name="Arrondir un rectangle avec un coin du même côté 431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33" name="ZoneTexte 432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64/60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4" name="Groupe 423"/>
          <p:cNvGrpSpPr/>
          <p:nvPr/>
        </p:nvGrpSpPr>
        <p:grpSpPr>
          <a:xfrm>
            <a:off x="1828780" y="5654334"/>
            <a:ext cx="642942" cy="357190"/>
            <a:chOff x="7843860" y="4233538"/>
            <a:chExt cx="642942" cy="357190"/>
          </a:xfrm>
        </p:grpSpPr>
        <p:sp>
          <p:nvSpPr>
            <p:cNvPr id="435" name="Arrondir un rectangle avec un coin du même côté 434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36" name="ZoneTexte 435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69/65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7" name="Groupe 450"/>
          <p:cNvGrpSpPr/>
          <p:nvPr/>
        </p:nvGrpSpPr>
        <p:grpSpPr>
          <a:xfrm>
            <a:off x="1371578" y="5654334"/>
            <a:ext cx="642942" cy="357190"/>
            <a:chOff x="7843860" y="4233538"/>
            <a:chExt cx="642942" cy="357190"/>
          </a:xfrm>
        </p:grpSpPr>
        <p:sp>
          <p:nvSpPr>
            <p:cNvPr id="438" name="Arrondir un rectangle avec un coin du même côté 437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39" name="ZoneTexte 438"/>
            <p:cNvSpPr txBox="1"/>
            <p:nvPr/>
          </p:nvSpPr>
          <p:spPr>
            <a:xfrm>
              <a:off x="7843860" y="4314832"/>
              <a:ext cx="64294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sz="900" b="1" dirty="0" smtClean="0">
                  <a:solidFill>
                    <a:schemeClr val="bg1"/>
                  </a:solidFill>
                </a:rPr>
                <a:t>74/70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0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99" name="Ellipse 598"/>
          <p:cNvSpPr/>
          <p:nvPr/>
        </p:nvSpPr>
        <p:spPr>
          <a:xfrm>
            <a:off x="428596" y="4143380"/>
            <a:ext cx="1643074" cy="1571636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MA" sz="2800" b="1" dirty="0" smtClean="0"/>
              <a:t>16 فئة</a:t>
            </a:r>
            <a:endParaRPr lang="ar-MA" b="1" dirty="0"/>
          </a:p>
        </p:txBody>
      </p:sp>
      <p:grpSp>
        <p:nvGrpSpPr>
          <p:cNvPr id="283" name="Groupe 282"/>
          <p:cNvGrpSpPr/>
          <p:nvPr/>
        </p:nvGrpSpPr>
        <p:grpSpPr>
          <a:xfrm>
            <a:off x="3255501" y="895918"/>
            <a:ext cx="1765049" cy="2908411"/>
            <a:chOff x="3018504" y="895918"/>
            <a:chExt cx="1765049" cy="2908411"/>
          </a:xfrm>
        </p:grpSpPr>
        <p:sp>
          <p:nvSpPr>
            <p:cNvPr id="284" name="Freeform 2"/>
            <p:cNvSpPr>
              <a:spLocks/>
            </p:cNvSpPr>
            <p:nvPr/>
          </p:nvSpPr>
          <p:spPr bwMode="auto">
            <a:xfrm rot="2205064">
              <a:off x="4483292" y="895918"/>
              <a:ext cx="300261" cy="1952315"/>
            </a:xfrm>
            <a:custGeom>
              <a:avLst/>
              <a:gdLst/>
              <a:ahLst/>
              <a:cxnLst>
                <a:cxn ang="0">
                  <a:pos x="153" y="3180"/>
                </a:cxn>
                <a:cxn ang="0">
                  <a:pos x="630" y="3180"/>
                </a:cxn>
                <a:cxn ang="0">
                  <a:pos x="810" y="419"/>
                </a:cxn>
                <a:cxn ang="0">
                  <a:pos x="0" y="419"/>
                </a:cxn>
                <a:cxn ang="0">
                  <a:pos x="153" y="3180"/>
                </a:cxn>
              </a:cxnLst>
              <a:rect l="0" t="0" r="r" b="b"/>
              <a:pathLst>
                <a:path w="810" h="3180">
                  <a:moveTo>
                    <a:pt x="153" y="3180"/>
                  </a:moveTo>
                  <a:lnTo>
                    <a:pt x="630" y="3180"/>
                  </a:lnTo>
                  <a:cubicBezTo>
                    <a:pt x="630" y="3180"/>
                    <a:pt x="450" y="1800"/>
                    <a:pt x="810" y="419"/>
                  </a:cubicBezTo>
                  <a:cubicBezTo>
                    <a:pt x="330" y="0"/>
                    <a:pt x="0" y="419"/>
                    <a:pt x="0" y="419"/>
                  </a:cubicBezTo>
                  <a:cubicBezTo>
                    <a:pt x="300" y="1830"/>
                    <a:pt x="153" y="3180"/>
                    <a:pt x="153" y="318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  <p:grpSp>
          <p:nvGrpSpPr>
            <p:cNvPr id="285" name="Groupe 11"/>
            <p:cNvGrpSpPr/>
            <p:nvPr/>
          </p:nvGrpSpPr>
          <p:grpSpPr>
            <a:xfrm rot="16200000">
              <a:off x="3000364" y="2588974"/>
              <a:ext cx="1233495" cy="1197216"/>
              <a:chOff x="3000364" y="2588974"/>
              <a:chExt cx="1233495" cy="1197216"/>
            </a:xfrm>
          </p:grpSpPr>
          <p:pic>
            <p:nvPicPr>
              <p:cNvPr id="287" name="Picture 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5400000">
                <a:off x="3018504" y="2570834"/>
                <a:ext cx="1197216" cy="1233495"/>
              </a:xfrm>
              <a:prstGeom prst="ellipse">
                <a:avLst/>
              </a:prstGeom>
              <a:noFill/>
              <a:ln w="57150">
                <a:solidFill>
                  <a:schemeClr val="accent1"/>
                </a:solidFill>
                <a:miter lim="800000"/>
                <a:headEnd/>
                <a:tailEnd/>
              </a:ln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p:spPr>
          </p:pic>
          <p:sp>
            <p:nvSpPr>
              <p:cNvPr id="288" name="Forme libre 287"/>
              <p:cNvSpPr/>
              <p:nvPr/>
            </p:nvSpPr>
            <p:spPr>
              <a:xfrm>
                <a:off x="3397859" y="3011060"/>
                <a:ext cx="483909" cy="0"/>
              </a:xfrm>
              <a:custGeom>
                <a:avLst/>
                <a:gdLst>
                  <a:gd name="connsiteX0" fmla="*/ 0 w 401316"/>
                  <a:gd name="connsiteY0" fmla="*/ 0 h 15443"/>
                  <a:gd name="connsiteX1" fmla="*/ 396240 w 401316"/>
                  <a:gd name="connsiteY1" fmla="*/ 15240 h 15443"/>
                  <a:gd name="connsiteX2" fmla="*/ 381000 w 401316"/>
                  <a:gd name="connsiteY2" fmla="*/ 15240 h 15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1316" h="15443">
                    <a:moveTo>
                      <a:pt x="0" y="0"/>
                    </a:moveTo>
                    <a:lnTo>
                      <a:pt x="396240" y="15240"/>
                    </a:lnTo>
                    <a:cubicBezTo>
                      <a:pt x="401316" y="15443"/>
                      <a:pt x="386080" y="15240"/>
                      <a:pt x="381000" y="15240"/>
                    </a:cubicBezTo>
                  </a:path>
                </a:pathLst>
              </a:custGeom>
              <a:ln w="5715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sp>
          <p:nvSpPr>
            <p:cNvPr id="286" name="ZoneTexte 285"/>
            <p:cNvSpPr txBox="1"/>
            <p:nvPr/>
          </p:nvSpPr>
          <p:spPr>
            <a:xfrm rot="17275910">
              <a:off x="3318412" y="3052932"/>
              <a:ext cx="103368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b="1" dirty="0" smtClean="0">
                  <a:solidFill>
                    <a:schemeClr val="tx2">
                      <a:lumMod val="50000"/>
                    </a:schemeClr>
                  </a:solidFill>
                  <a:effectLst>
                    <a:glow rad="101600">
                      <a:srgbClr val="FF0000">
                        <a:alpha val="60000"/>
                      </a:srgbClr>
                    </a:glow>
                  </a:effectLst>
                </a:rPr>
                <a:t>0.5CM</a:t>
              </a:r>
              <a:endParaRPr lang="ar-MA" sz="1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rgbClr val="FF0000">
                      <a:alpha val="60000"/>
                    </a:srgbClr>
                  </a:glow>
                </a:effectLst>
              </a:endParaRPr>
            </a:p>
          </p:txBody>
        </p:sp>
      </p:grpSp>
      <p:sp>
        <p:nvSpPr>
          <p:cNvPr id="289" name="Arrondir un rectangle avec un coin du même côté 288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290" name="Picture 4"/>
          <p:cNvPicPr>
            <a:picLocks noChangeAspect="1" noChangeArrowheads="1"/>
          </p:cNvPicPr>
          <p:nvPr/>
        </p:nvPicPr>
        <p:blipFill>
          <a:blip r:embed="rId7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1" name="Arrondir un rectangle avec un coin du même côté 290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292" name="Arrondir un rectangle avec un coin du même côté 291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293" name="Picture 2"/>
          <p:cNvPicPr>
            <a:picLocks noChangeAspect="1" noChangeArrowheads="1"/>
          </p:cNvPicPr>
          <p:nvPr/>
        </p:nvPicPr>
        <p:blipFill>
          <a:blip r:embed="rId8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4" name="Rectangle 293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295" name="Picture 5"/>
          <p:cNvPicPr>
            <a:picLocks noChangeAspect="1" noChangeArrowheads="1"/>
          </p:cNvPicPr>
          <p:nvPr/>
        </p:nvPicPr>
        <p:blipFill>
          <a:blip r:embed="rId9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6" name="Rectangle 295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297" name="Rectangle 296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23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" tmFilter="0, 0; .2, .5; .8, .5; 1, 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100" autoRev="1" fill="hold"/>
                                        <p:tgtEl>
                                          <p:spTgt spid="39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"/>
                            </p:stCondLst>
                            <p:childTnLst>
                              <p:par>
                                <p:cTn id="1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" tmFilter="0, 0; .2, .5; .8, .5; 1, 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100" autoRev="1" fill="hold"/>
                                        <p:tgtEl>
                                          <p:spTgt spid="3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"/>
                            </p:stCondLst>
                            <p:childTnLst>
                              <p:par>
                                <p:cTn id="2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" tmFilter="0, 0; .2, .5; .8, .5; 1, 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100" autoRev="1" fill="hold"/>
                                        <p:tgtEl>
                                          <p:spTgt spid="4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"/>
                            </p:stCondLst>
                            <p:childTnLst>
                              <p:par>
                                <p:cTn id="2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" tmFilter="0, 0; .2, .5; .8, .5; 1, 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" autoRev="1" fill="hold"/>
                                        <p:tgtEl>
                                          <p:spTgt spid="4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"/>
                            </p:stCondLst>
                            <p:childTnLst>
                              <p:par>
                                <p:cTn id="2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" tmFilter="0, 0; .2, .5; .8, .5; 1, 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100" autoRev="1" fill="hold"/>
                                        <p:tgtEl>
                                          <p:spTgt spid="4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" tmFilter="0, 0; .2, .5; .8, .5; 1, 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100" autoRev="1" fill="hold"/>
                                        <p:tgtEl>
                                          <p:spTgt spid="4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00"/>
                            </p:stCondLst>
                            <p:childTnLst>
                              <p:par>
                                <p:cTn id="3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" tmFilter="0, 0; .2, .5; .8, .5; 1, 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100" autoRev="1" fill="hold"/>
                                        <p:tgtEl>
                                          <p:spTgt spid="4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"/>
                            </p:stCondLst>
                            <p:childTnLst>
                              <p:par>
                                <p:cTn id="4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" tmFilter="0, 0; .2, .5; .8, .5; 1, 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100" autoRev="1" fill="hold"/>
                                        <p:tgtEl>
                                          <p:spTgt spid="4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600"/>
                            </p:stCondLst>
                            <p:childTnLst>
                              <p:par>
                                <p:cTn id="4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" tmFilter="0, 0; .2, .5; .8, .5; 1, 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100" autoRev="1" fill="hold"/>
                                        <p:tgtEl>
                                          <p:spTgt spid="4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800"/>
                            </p:stCondLst>
                            <p:childTnLst>
                              <p:par>
                                <p:cTn id="4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" tmFilter="0, 0; .2, .5; .8, .5; 1, 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100" autoRev="1" fill="hold"/>
                                        <p:tgtEl>
                                          <p:spTgt spid="4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" tmFilter="0, 0; .2, .5; .8, .5; 1, 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100" autoRev="1" fill="hold"/>
                                        <p:tgtEl>
                                          <p:spTgt spid="4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200"/>
                            </p:stCondLst>
                            <p:childTnLst>
                              <p:par>
                                <p:cTn id="5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" tmFilter="0, 0; .2, .5; .8, .5; 1, 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100" autoRev="1" fill="hold"/>
                                        <p:tgtEl>
                                          <p:spTgt spid="4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400"/>
                            </p:stCondLst>
                            <p:childTnLst>
                              <p:par>
                                <p:cTn id="6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" tmFilter="0, 0; .2, .5; .8, .5; 1, 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100" autoRev="1" fill="hold"/>
                                        <p:tgtEl>
                                          <p:spTgt spid="4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600"/>
                            </p:stCondLst>
                            <p:childTnLst>
                              <p:par>
                                <p:cTn id="6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" tmFilter="0, 0; .2, .5; .8, .5; 1, 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100" autoRev="1" fill="hold"/>
                                        <p:tgtEl>
                                          <p:spTgt spid="4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800"/>
                            </p:stCondLst>
                            <p:childTnLst>
                              <p:par>
                                <p:cTn id="6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" tmFilter="0, 0; .2, .5; .8, .5; 1, 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100" autoRev="1" fill="hold"/>
                                        <p:tgtEl>
                                          <p:spTgt spid="4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" tmFilter="0, 0; .2, .5; .8, .5; 1, 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100" autoRev="1" fill="hold"/>
                                        <p:tgtEl>
                                          <p:spTgt spid="4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200"/>
                            </p:stCondLst>
                            <p:childTnLst>
                              <p:par>
                                <p:cTn id="7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6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600"/>
                            </p:stCondLst>
                            <p:childTnLst>
                              <p:par>
                                <p:cTn id="88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7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7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7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7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300"/>
                            </p:stCondLst>
                            <p:childTnLst>
                              <p:par>
                                <p:cTn id="95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50289E-6 C -0.01719 -0.00624 -0.01025 -0.00231 -0.02153 -0.00994 C -0.03421 -0.02913 -0.03177 -0.02404 -0.00487 -0.02682 C -0.02205 -0.0326 -0.0191 -0.03399 -0.03351 -0.04347 C -0.03837 -0.0511 -0.05296 -0.06983 -0.03351 -0.07491 C -0.02657 -0.07676 -0.0191 -0.07676 -0.01198 -0.07746 C -0.02292 -0.08092 -0.02032 -0.08578 -0.03108 -0.08948 C -0.04115 -0.10451 -0.02813 -0.10196 -0.01441 -0.10381 C -0.02709 -0.11237 -0.03125 -0.12115 -0.03577 -0.13549 C -0.02778 -0.13618 -0.01684 -0.13156 -0.01198 -0.1378 C -0.00851 -0.14243 -0.02639 -0.14751 -0.02639 -0.14728 C -0.03316 -0.16878 -0.03594 -0.16162 -0.00973 -0.16416 C -0.02309 -0.16902 -0.01077 -0.163 -0.02153 -0.1741 C -0.025 -0.17757 -0.02987 -0.18011 -0.03351 -0.18358 C -0.03768 -0.19722 -0.0382 -0.19006 -0.01667 -0.19561 C -0.01337 -0.1963 -0.0073 -0.19815 -0.0073 -0.19792 C -0.01546 -0.20069 -0.02032 -0.20393 -0.02639 -0.21017 C -0.03195 -0.22728 -0.03368 -0.22035 -0.02639 -0.23167 C -0.02639 -0.23144 -0.03108 -0.23514 -0.03351 -0.23653 C -0.02709 -0.26196 -0.03889 -0.22751 -0.0073 -0.24855 C -0.004 -0.25087 -0.01372 -0.25341 -0.01667 -0.25595 C -0.0224 -0.26058 -0.02188 -0.26104 -0.02639 -0.26798 C -0.03108 -0.28347 -0.02414 -0.28832 -0.00973 -0.29202 C -0.02188 -0.29456 -0.02709 -0.29456 -0.03108 -0.30659 C -0.03021 -0.31052 -0.03056 -0.31514 -0.02848 -0.31861 C -0.02709 -0.32139 -0.02136 -0.32069 -0.02153 -0.3237 C -0.0224 -0.32925 -0.03108 -0.33803 -0.03577 -0.34289 C -0.03421 -0.3452 -0.03316 -0.34821 -0.03108 -0.35006 C -0.029 -0.35144 -0.02483 -0.35029 -0.02379 -0.3526 C -0.02032 -0.35954 -0.04046 -0.36925 -0.04046 -0.36902 C -0.03403 -0.40393 -0.04792 -0.35029 -0.00973 -0.38381 C -0.00556 -0.38774 -0.01598 -0.39352 -0.0191 -0.39815 C -0.02066 -0.40046 -0.02084 -0.403 -0.02153 -0.40555 C -0.0191 -0.42058 -0.01841 -0.42266 -0.02639 -0.43445 C -0.03125 -0.45063 -0.02379 -0.44878 -0.00973 -0.45133 C -0.01771 -0.45688 -0.02084 -0.45896 -0.02379 -0.46821 C -0.0191 -0.48324 -0.01719 -0.47006 -0.01198 -0.48509 C -0.02414 -0.49318 -0.02153 -0.49688 -0.0191 -0.51167 C -0.02118 -0.51746 -0.02726 -0.5274 -0.02153 -0.53318 C -0.01997 -0.53503 -0.01684 -0.53503 -0.01441 -0.53572 C -0.00921 -0.55075 -0.01771 -0.53873 -0.02379 -0.55283 C -0.02587 -0.55722 -0.02848 -0.56717 -0.02848 -0.56693 C -0.02674 -0.57318 -0.02639 -0.57688 -0.02153 -0.58173 C -0.01962 -0.58358 -0.01563 -0.58358 -0.01441 -0.58636 C -0.01302 -0.59029 -0.01441 -0.59445 -0.01441 -0.59838 " pathEditMode="relative" rAng="0" ptsTypes="ffffffffffffffffffffffffffffffffffffffffffffA">
                                      <p:cBhvr>
                                        <p:cTn id="96" dur="130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0" y="-2990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13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1" presetID="48" presetClass="exit" presetSubtype="0" decel="5000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000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1600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00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00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16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6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600"/>
                            </p:stCondLst>
                            <p:childTnLst>
                              <p:par>
                                <p:cTn id="139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7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7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7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7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300"/>
                            </p:stCondLst>
                            <p:childTnLst>
                              <p:par>
                                <p:cTn id="146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68 0.0037 C -0.00451 -0.00254 0.00243 0.00139 -0.00886 -0.00624 C -0.02153 -0.02543 -0.0191 -0.02034 0.00782 -0.02312 C -0.00938 -0.0289 -0.00643 -0.03029 -0.02084 -0.03977 C -0.0257 -0.0474 -0.04028 -0.06612 -0.02084 -0.07121 C -0.01389 -0.07306 -0.00643 -0.07306 0.0007 -0.07375 C -0.01024 -0.07722 -0.00764 -0.08208 -0.01841 -0.08578 C -0.02848 -0.10081 -0.01546 -0.09826 -0.00174 -0.10011 C -0.01441 -0.10867 -0.01858 -0.11745 -0.0231 -0.13179 C -0.01511 -0.13248 -0.00416 -0.12786 0.0007 -0.1341 C 0.00416 -0.13896 -0.01372 -0.14427 -0.01372 -0.14358 C -0.02049 -0.16531 -0.02327 -0.15792 0.00295 -0.16046 C -0.01042 -0.16531 0.0019 -0.1593 -0.00886 -0.1704 C -0.01233 -0.17387 -0.01719 -0.17641 -0.02084 -0.17988 C -0.025 -0.19352 -0.02553 -0.18635 -0.004 -0.1919 C -0.0007 -0.19283 0.00538 -0.19445 0.00538 -0.19422 C -0.00278 -0.19699 -0.00764 -0.20069 -0.01372 -0.20647 C -0.01928 -0.22358 -0.02101 -0.21664 -0.01372 -0.2282 C -0.01372 -0.22774 -0.01841 -0.23144 -0.02084 -0.23283 C -0.01441 -0.25826 -0.02622 -0.22381 0.00538 -0.24531 C 0.00868 -0.24716 -0.00105 -0.24971 -0.004 -0.25225 C -0.00972 -0.25711 -0.0092 -0.25734 -0.01372 -0.26427 C -0.01841 -0.27977 -0.01146 -0.28462 0.00295 -0.28855 C -0.0092 -0.29109 -0.01441 -0.29109 -0.01841 -0.30289 C -0.01754 -0.30682 -0.01789 -0.31144 -0.0158 -0.31491 C -0.01441 -0.31768 -0.00869 -0.31699 -0.00886 -0.32 C -0.00972 -0.32555 -0.01841 -0.33433 -0.0231 -0.33919 C -0.02153 -0.3415 -0.02049 -0.34451 -0.01841 -0.34635 C -0.01632 -0.34774 -0.01216 -0.34659 -0.01112 -0.3489 C -0.00764 -0.35583 -0.02778 -0.36555 -0.02778 -0.36555 C -0.02136 -0.40023 -0.03525 -0.34659 0.00295 -0.38011 C 0.00711 -0.38404 -0.00329 -0.38982 -0.00643 -0.39445 C -0.00799 -0.39676 -0.00815 -0.3993 -0.00886 -0.40185 C -0.00643 -0.41687 -0.00572 -0.41896 -0.01372 -0.43075 C -0.01858 -0.44693 -0.01112 -0.44508 0.00295 -0.44763 C -0.00504 -0.45318 -0.00815 -0.45526 -0.01112 -0.46451 C -0.00643 -0.47953 -0.00451 -0.46635 0.0007 -0.48138 C -0.01146 -0.48948 -0.00886 -0.49341 -0.00643 -0.50797 C -0.0085 -0.51375 -0.01459 -0.5237 -0.00886 -0.52948 C -0.00729 -0.53133 -0.00416 -0.53133 -0.00174 -0.53202 C 0.00348 -0.54705 -0.00504 -0.53503 -0.01112 -0.54913 C -0.0132 -0.55352 -0.0158 -0.56346 -0.0158 -0.56323 C -0.01407 -0.56948 -0.01372 -0.57318 -0.00886 -0.57803 C -0.00694 -0.57988 -0.00296 -0.57988 -0.00174 -0.58266 C -0.00035 -0.58659 -0.00174 -0.59075 -0.00174 -0.59468 " pathEditMode="relative" rAng="0" ptsTypes="ffffffffffffffffffffffffffffffffffffffffffffA">
                                      <p:cBhvr>
                                        <p:cTn id="147" dur="130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0" y="-29900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13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6500"/>
                            </p:stCondLst>
                            <p:childTnLst>
                              <p:par>
                                <p:cTn id="152" presetID="48" presetClass="exit" presetSubtype="0" decel="5000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2000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20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9" dur="1600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00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00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16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xit" presetSubtype="4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5" dur="5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/>
      <p:bldP spid="599" grpId="0" animBg="1"/>
      <p:bldP spid="59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101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102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103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04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105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106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107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92" name="AutoShape 2" descr="Quadrillage en pointillé"/>
          <p:cNvSpPr>
            <a:spLocks noChangeArrowheads="1"/>
          </p:cNvSpPr>
          <p:nvPr/>
        </p:nvSpPr>
        <p:spPr bwMode="auto">
          <a:xfrm>
            <a:off x="68240" y="785794"/>
            <a:ext cx="7215206" cy="4786968"/>
          </a:xfrm>
          <a:prstGeom prst="roundRect">
            <a:avLst>
              <a:gd name="adj" fmla="val 5744"/>
            </a:avLst>
          </a:prstGeom>
          <a:pattFill prst="dotGrid">
            <a:fgClr>
              <a:srgbClr val="548DD4"/>
            </a:fgClr>
            <a:bgClr>
              <a:srgbClr val="FFFFFF"/>
            </a:bgClr>
          </a:pattFill>
          <a:ln w="38100">
            <a:solidFill>
              <a:schemeClr val="accent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MA"/>
          </a:p>
        </p:txBody>
      </p: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08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277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2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3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4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5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6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7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8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1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2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32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3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4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5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6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7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8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9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0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1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2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3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4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5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6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47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2" name="Groupe 281"/>
          <p:cNvGrpSpPr/>
          <p:nvPr/>
        </p:nvGrpSpPr>
        <p:grpSpPr>
          <a:xfrm>
            <a:off x="65559" y="1042417"/>
            <a:ext cx="7186661" cy="4156429"/>
            <a:chOff x="65559" y="1042417"/>
            <a:chExt cx="7186661" cy="4156429"/>
          </a:xfrm>
        </p:grpSpPr>
        <p:cxnSp>
          <p:nvCxnSpPr>
            <p:cNvPr id="529" name="Connecteur droit 528"/>
            <p:cNvCxnSpPr>
              <a:endCxn id="521" idx="0"/>
            </p:cNvCxnSpPr>
            <p:nvPr/>
          </p:nvCxnSpPr>
          <p:spPr>
            <a:xfrm rot="16200000" flipV="1">
              <a:off x="1773822" y="3112266"/>
              <a:ext cx="4140000" cy="301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7" name="Connecteur droit 556"/>
            <p:cNvCxnSpPr/>
            <p:nvPr/>
          </p:nvCxnSpPr>
          <p:spPr>
            <a:xfrm rot="5400000" flipH="1" flipV="1">
              <a:off x="1405824" y="3128052"/>
              <a:ext cx="4140000" cy="1588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Connecteur droit 323"/>
            <p:cNvCxnSpPr/>
            <p:nvPr/>
          </p:nvCxnSpPr>
          <p:spPr>
            <a:xfrm rot="10800000" flipV="1">
              <a:off x="65559" y="5189550"/>
              <a:ext cx="3420000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9" name="Groupe 335"/>
            <p:cNvGrpSpPr/>
            <p:nvPr/>
          </p:nvGrpSpPr>
          <p:grpSpPr>
            <a:xfrm>
              <a:off x="3730786" y="1301902"/>
              <a:ext cx="126834" cy="3887922"/>
              <a:chOff x="6281164" y="1142984"/>
              <a:chExt cx="113348" cy="5013360"/>
            </a:xfrm>
          </p:grpSpPr>
          <p:grpSp>
            <p:nvGrpSpPr>
              <p:cNvPr id="110" name="Groupe 17"/>
              <p:cNvGrpSpPr/>
              <p:nvPr/>
            </p:nvGrpSpPr>
            <p:grpSpPr>
              <a:xfrm>
                <a:off x="6286512" y="1142984"/>
                <a:ext cx="108000" cy="298452"/>
                <a:chOff x="6286512" y="1142984"/>
                <a:chExt cx="108000" cy="298452"/>
              </a:xfrm>
            </p:grpSpPr>
            <p:cxnSp>
              <p:nvCxnSpPr>
                <p:cNvPr id="362" name="Connecteur droit 361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3" name="Connecteur droit 362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1" name="Groupe 18"/>
              <p:cNvGrpSpPr/>
              <p:nvPr/>
            </p:nvGrpSpPr>
            <p:grpSpPr>
              <a:xfrm>
                <a:off x="6286512" y="1727188"/>
                <a:ext cx="108000" cy="298452"/>
                <a:chOff x="6286512" y="1142984"/>
                <a:chExt cx="108000" cy="298452"/>
              </a:xfrm>
            </p:grpSpPr>
            <p:cxnSp>
              <p:nvCxnSpPr>
                <p:cNvPr id="360" name="Connecteur droit 359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1" name="Connecteur droit 360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2" name="Groupe 21"/>
              <p:cNvGrpSpPr/>
              <p:nvPr/>
            </p:nvGrpSpPr>
            <p:grpSpPr>
              <a:xfrm>
                <a:off x="6281170" y="2311392"/>
                <a:ext cx="108001" cy="298452"/>
                <a:chOff x="6276408" y="1142984"/>
                <a:chExt cx="108001" cy="298452"/>
              </a:xfrm>
            </p:grpSpPr>
            <p:cxnSp>
              <p:nvCxnSpPr>
                <p:cNvPr id="358" name="Connecteur droit 357"/>
                <p:cNvCxnSpPr/>
                <p:nvPr/>
              </p:nvCxnSpPr>
              <p:spPr>
                <a:xfrm>
                  <a:off x="6276408" y="1142984"/>
                  <a:ext cx="108001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9" name="Connecteur droit 358"/>
                <p:cNvCxnSpPr/>
                <p:nvPr/>
              </p:nvCxnSpPr>
              <p:spPr>
                <a:xfrm>
                  <a:off x="6276408" y="1439848"/>
                  <a:ext cx="108001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3" name="Groupe 24"/>
              <p:cNvGrpSpPr/>
              <p:nvPr/>
            </p:nvGrpSpPr>
            <p:grpSpPr>
              <a:xfrm>
                <a:off x="6281164" y="2895596"/>
                <a:ext cx="108006" cy="298452"/>
                <a:chOff x="6276402" y="1142984"/>
                <a:chExt cx="108006" cy="298452"/>
              </a:xfrm>
            </p:grpSpPr>
            <p:cxnSp>
              <p:nvCxnSpPr>
                <p:cNvPr id="356" name="Connecteur droit 355"/>
                <p:cNvCxnSpPr/>
                <p:nvPr/>
              </p:nvCxnSpPr>
              <p:spPr>
                <a:xfrm>
                  <a:off x="6276408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Connecteur droit 356"/>
                <p:cNvCxnSpPr/>
                <p:nvPr/>
              </p:nvCxnSpPr>
              <p:spPr>
                <a:xfrm>
                  <a:off x="627640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4" name="Groupe 27"/>
              <p:cNvGrpSpPr/>
              <p:nvPr/>
            </p:nvGrpSpPr>
            <p:grpSpPr>
              <a:xfrm>
                <a:off x="6281750" y="3495676"/>
                <a:ext cx="108000" cy="298452"/>
                <a:chOff x="6286512" y="1142984"/>
                <a:chExt cx="108000" cy="298452"/>
              </a:xfrm>
            </p:grpSpPr>
            <p:cxnSp>
              <p:nvCxnSpPr>
                <p:cNvPr id="354" name="Connecteur droit 353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Connecteur droit 354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Groupe 30"/>
              <p:cNvGrpSpPr/>
              <p:nvPr/>
            </p:nvGrpSpPr>
            <p:grpSpPr>
              <a:xfrm>
                <a:off x="6281750" y="4079880"/>
                <a:ext cx="108000" cy="298452"/>
                <a:chOff x="6286512" y="1142984"/>
                <a:chExt cx="108000" cy="298452"/>
              </a:xfrm>
            </p:grpSpPr>
            <p:cxnSp>
              <p:nvCxnSpPr>
                <p:cNvPr id="352" name="Connecteur droit 351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3" name="Connecteur droit 352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6" name="Groupe 33"/>
              <p:cNvGrpSpPr/>
              <p:nvPr/>
            </p:nvGrpSpPr>
            <p:grpSpPr>
              <a:xfrm>
                <a:off x="6286512" y="4664084"/>
                <a:ext cx="108000" cy="298452"/>
                <a:chOff x="6286512" y="1142984"/>
                <a:chExt cx="108000" cy="298452"/>
              </a:xfrm>
            </p:grpSpPr>
            <p:cxnSp>
              <p:nvCxnSpPr>
                <p:cNvPr id="350" name="Connecteur droit 349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1" name="Connecteur droit 350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7" name="Groupe 36"/>
              <p:cNvGrpSpPr/>
              <p:nvPr/>
            </p:nvGrpSpPr>
            <p:grpSpPr>
              <a:xfrm>
                <a:off x="6286512" y="5248288"/>
                <a:ext cx="108000" cy="298452"/>
                <a:chOff x="6286512" y="1142984"/>
                <a:chExt cx="108000" cy="298452"/>
              </a:xfrm>
            </p:grpSpPr>
            <p:cxnSp>
              <p:nvCxnSpPr>
                <p:cNvPr id="348" name="Connecteur droit 347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9" name="Connecteur droit 348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8" name="Groupe 39"/>
              <p:cNvGrpSpPr/>
              <p:nvPr/>
            </p:nvGrpSpPr>
            <p:grpSpPr>
              <a:xfrm>
                <a:off x="6286512" y="5857892"/>
                <a:ext cx="108000" cy="298452"/>
                <a:chOff x="6286512" y="1142984"/>
                <a:chExt cx="108000" cy="298452"/>
              </a:xfrm>
            </p:grpSpPr>
            <p:cxnSp>
              <p:nvCxnSpPr>
                <p:cNvPr id="346" name="Connecteur droit 345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Connecteur droit 346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9" name="Groupe 365"/>
            <p:cNvGrpSpPr/>
            <p:nvPr/>
          </p:nvGrpSpPr>
          <p:grpSpPr>
            <a:xfrm>
              <a:off x="3475415" y="1301902"/>
              <a:ext cx="126834" cy="3887922"/>
              <a:chOff x="6281164" y="1142984"/>
              <a:chExt cx="113348" cy="5013360"/>
            </a:xfrm>
          </p:grpSpPr>
          <p:grpSp>
            <p:nvGrpSpPr>
              <p:cNvPr id="120" name="Groupe 17"/>
              <p:cNvGrpSpPr/>
              <p:nvPr/>
            </p:nvGrpSpPr>
            <p:grpSpPr>
              <a:xfrm>
                <a:off x="6286512" y="1142984"/>
                <a:ext cx="108000" cy="298452"/>
                <a:chOff x="6286512" y="1142984"/>
                <a:chExt cx="108000" cy="298452"/>
              </a:xfrm>
            </p:grpSpPr>
            <p:cxnSp>
              <p:nvCxnSpPr>
                <p:cNvPr id="392" name="Connecteur droit 391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Connecteur droit 392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1" name="Groupe 18"/>
              <p:cNvGrpSpPr/>
              <p:nvPr/>
            </p:nvGrpSpPr>
            <p:grpSpPr>
              <a:xfrm>
                <a:off x="6286512" y="1727188"/>
                <a:ext cx="108000" cy="298452"/>
                <a:chOff x="6286512" y="1142984"/>
                <a:chExt cx="108000" cy="298452"/>
              </a:xfrm>
            </p:grpSpPr>
            <p:cxnSp>
              <p:nvCxnSpPr>
                <p:cNvPr id="390" name="Connecteur droit 389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1" name="Connecteur droit 390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2" name="Groupe 21"/>
              <p:cNvGrpSpPr/>
              <p:nvPr/>
            </p:nvGrpSpPr>
            <p:grpSpPr>
              <a:xfrm>
                <a:off x="6281170" y="2311392"/>
                <a:ext cx="108001" cy="298452"/>
                <a:chOff x="6276408" y="1142984"/>
                <a:chExt cx="108001" cy="298452"/>
              </a:xfrm>
            </p:grpSpPr>
            <p:cxnSp>
              <p:nvCxnSpPr>
                <p:cNvPr id="388" name="Connecteur droit 387"/>
                <p:cNvCxnSpPr/>
                <p:nvPr/>
              </p:nvCxnSpPr>
              <p:spPr>
                <a:xfrm>
                  <a:off x="6276408" y="1142984"/>
                  <a:ext cx="108001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9" name="Connecteur droit 388"/>
                <p:cNvCxnSpPr/>
                <p:nvPr/>
              </p:nvCxnSpPr>
              <p:spPr>
                <a:xfrm>
                  <a:off x="6276408" y="1439848"/>
                  <a:ext cx="108001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3" name="Groupe 24"/>
              <p:cNvGrpSpPr/>
              <p:nvPr/>
            </p:nvGrpSpPr>
            <p:grpSpPr>
              <a:xfrm>
                <a:off x="6281164" y="2895596"/>
                <a:ext cx="108006" cy="298452"/>
                <a:chOff x="6276402" y="1142984"/>
                <a:chExt cx="108006" cy="298452"/>
              </a:xfrm>
            </p:grpSpPr>
            <p:cxnSp>
              <p:nvCxnSpPr>
                <p:cNvPr id="386" name="Connecteur droit 385"/>
                <p:cNvCxnSpPr/>
                <p:nvPr/>
              </p:nvCxnSpPr>
              <p:spPr>
                <a:xfrm>
                  <a:off x="6276408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7" name="Connecteur droit 386"/>
                <p:cNvCxnSpPr/>
                <p:nvPr/>
              </p:nvCxnSpPr>
              <p:spPr>
                <a:xfrm>
                  <a:off x="627640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4" name="Groupe 27"/>
              <p:cNvGrpSpPr/>
              <p:nvPr/>
            </p:nvGrpSpPr>
            <p:grpSpPr>
              <a:xfrm>
                <a:off x="6281750" y="3495676"/>
                <a:ext cx="108000" cy="298452"/>
                <a:chOff x="6286512" y="1142984"/>
                <a:chExt cx="108000" cy="298452"/>
              </a:xfrm>
            </p:grpSpPr>
            <p:cxnSp>
              <p:nvCxnSpPr>
                <p:cNvPr id="384" name="Connecteur droit 383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5" name="Connecteur droit 384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5" name="Groupe 30"/>
              <p:cNvGrpSpPr/>
              <p:nvPr/>
            </p:nvGrpSpPr>
            <p:grpSpPr>
              <a:xfrm>
                <a:off x="6281750" y="4079880"/>
                <a:ext cx="108000" cy="298452"/>
                <a:chOff x="6286512" y="1142984"/>
                <a:chExt cx="108000" cy="298452"/>
              </a:xfrm>
            </p:grpSpPr>
            <p:cxnSp>
              <p:nvCxnSpPr>
                <p:cNvPr id="382" name="Connecteur droit 381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3" name="Connecteur droit 382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6" name="Groupe 33"/>
              <p:cNvGrpSpPr/>
              <p:nvPr/>
            </p:nvGrpSpPr>
            <p:grpSpPr>
              <a:xfrm>
                <a:off x="6286512" y="4664084"/>
                <a:ext cx="108000" cy="298452"/>
                <a:chOff x="6286512" y="1142984"/>
                <a:chExt cx="108000" cy="298452"/>
              </a:xfrm>
            </p:grpSpPr>
            <p:cxnSp>
              <p:nvCxnSpPr>
                <p:cNvPr id="380" name="Connecteur droit 379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1" name="Connecteur droit 380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8" name="Groupe 36"/>
              <p:cNvGrpSpPr/>
              <p:nvPr/>
            </p:nvGrpSpPr>
            <p:grpSpPr>
              <a:xfrm>
                <a:off x="6286512" y="5248288"/>
                <a:ext cx="108000" cy="298452"/>
                <a:chOff x="6286512" y="1142984"/>
                <a:chExt cx="108000" cy="298452"/>
              </a:xfrm>
            </p:grpSpPr>
            <p:cxnSp>
              <p:nvCxnSpPr>
                <p:cNvPr id="378" name="Connecteur droit 377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9" name="Connecteur droit 378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1" name="Groupe 39"/>
              <p:cNvGrpSpPr/>
              <p:nvPr/>
            </p:nvGrpSpPr>
            <p:grpSpPr>
              <a:xfrm>
                <a:off x="6286512" y="5857892"/>
                <a:ext cx="108000" cy="298452"/>
                <a:chOff x="6286512" y="1142984"/>
                <a:chExt cx="108000" cy="298452"/>
              </a:xfrm>
            </p:grpSpPr>
            <p:cxnSp>
              <p:nvCxnSpPr>
                <p:cNvPr id="376" name="Connecteur droit 375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7" name="Connecteur droit 376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78" name="Connecteur droit 277"/>
            <p:cNvCxnSpPr/>
            <p:nvPr/>
          </p:nvCxnSpPr>
          <p:spPr>
            <a:xfrm flipV="1">
              <a:off x="3832220" y="5190460"/>
              <a:ext cx="3420000" cy="0"/>
            </a:xfrm>
            <a:prstGeom prst="line">
              <a:avLst/>
            </a:prstGeom>
            <a:ln w="28575">
              <a:solidFill>
                <a:srgbClr val="996633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71" name="Image 370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5400000" flipH="1">
            <a:off x="4913263" y="2659140"/>
            <a:ext cx="1464467" cy="3718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2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4382988" y="3328516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grpSp>
        <p:nvGrpSpPr>
          <p:cNvPr id="373" name="Groupe 372"/>
          <p:cNvGrpSpPr/>
          <p:nvPr/>
        </p:nvGrpSpPr>
        <p:grpSpPr>
          <a:xfrm rot="16200000">
            <a:off x="5252742" y="3802103"/>
            <a:ext cx="72000" cy="2880000"/>
            <a:chOff x="2289937" y="3197746"/>
            <a:chExt cx="122881" cy="1833160"/>
          </a:xfrm>
        </p:grpSpPr>
        <p:cxnSp>
          <p:nvCxnSpPr>
            <p:cNvPr id="374" name="Connecteur droit 373"/>
            <p:cNvCxnSpPr/>
            <p:nvPr/>
          </p:nvCxnSpPr>
          <p:spPr>
            <a:xfrm>
              <a:off x="2289955" y="3197746"/>
              <a:ext cx="120850" cy="123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5" name="Groupe 30"/>
            <p:cNvGrpSpPr/>
            <p:nvPr/>
          </p:nvGrpSpPr>
          <p:grpSpPr>
            <a:xfrm>
              <a:off x="2289937" y="3420373"/>
              <a:ext cx="120877" cy="231401"/>
              <a:chOff x="6289451" y="1142982"/>
              <a:chExt cx="108024" cy="298455"/>
            </a:xfrm>
          </p:grpSpPr>
          <p:cxnSp>
            <p:nvCxnSpPr>
              <p:cNvPr id="419" name="Connecteur droit 418"/>
              <p:cNvCxnSpPr/>
              <p:nvPr/>
            </p:nvCxnSpPr>
            <p:spPr>
              <a:xfrm>
                <a:off x="6289451" y="1142982"/>
                <a:ext cx="108000" cy="1589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Connecteur droit 421"/>
              <p:cNvCxnSpPr/>
              <p:nvPr/>
            </p:nvCxnSpPr>
            <p:spPr>
              <a:xfrm>
                <a:off x="6289475" y="1439848"/>
                <a:ext cx="108000" cy="1589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4" name="Groupe 33"/>
            <p:cNvGrpSpPr/>
            <p:nvPr/>
          </p:nvGrpSpPr>
          <p:grpSpPr>
            <a:xfrm>
              <a:off x="2291968" y="3873992"/>
              <a:ext cx="120850" cy="231545"/>
              <a:chOff x="6286512" y="1142984"/>
              <a:chExt cx="108000" cy="298452"/>
            </a:xfrm>
          </p:grpSpPr>
          <p:cxnSp>
            <p:nvCxnSpPr>
              <p:cNvPr id="413" name="Connecteur droit 412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" name="Connecteur droit 415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5" name="Groupe 36"/>
            <p:cNvGrpSpPr/>
            <p:nvPr/>
          </p:nvGrpSpPr>
          <p:grpSpPr>
            <a:xfrm>
              <a:off x="2291968" y="4327049"/>
              <a:ext cx="120850" cy="231545"/>
              <a:chOff x="6286512" y="1142984"/>
              <a:chExt cx="108000" cy="298452"/>
            </a:xfrm>
          </p:grpSpPr>
          <p:cxnSp>
            <p:nvCxnSpPr>
              <p:cNvPr id="407" name="Connecteur droit 406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Connecteur droit 409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8" name="Groupe 39"/>
            <p:cNvGrpSpPr/>
            <p:nvPr/>
          </p:nvGrpSpPr>
          <p:grpSpPr>
            <a:xfrm>
              <a:off x="2291968" y="4799805"/>
              <a:ext cx="120850" cy="231545"/>
              <a:chOff x="6286512" y="1142984"/>
              <a:chExt cx="108000" cy="298452"/>
            </a:xfrm>
          </p:grpSpPr>
          <p:cxnSp>
            <p:nvCxnSpPr>
              <p:cNvPr id="401" name="Connecteur droit 400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Connecteur droit 403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425" name="Image 424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5400000" flipH="1" flipV="1">
            <a:off x="1037547" y="2729183"/>
            <a:ext cx="1464467" cy="353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8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234838">
            <a:off x="3990115" y="3330603"/>
            <a:ext cx="168937" cy="2100308"/>
          </a:xfrm>
          <a:prstGeom prst="rect">
            <a:avLst/>
          </a:prstGeom>
          <a:noFill/>
          <a:ln>
            <a:noFill/>
          </a:ln>
          <a:effectLst>
            <a:outerShdw blurRad="12700" dist="838200" dir="21540000" sx="72000" sy="72000" algn="bl" rotWithShape="0">
              <a:prstClr val="black">
                <a:alpha val="25000"/>
              </a:prstClr>
            </a:outerShdw>
          </a:effectLst>
        </p:spPr>
      </p:pic>
      <p:grpSp>
        <p:nvGrpSpPr>
          <p:cNvPr id="431" name="Groupe 430"/>
          <p:cNvGrpSpPr/>
          <p:nvPr/>
        </p:nvGrpSpPr>
        <p:grpSpPr>
          <a:xfrm rot="16200000">
            <a:off x="2003823" y="3804190"/>
            <a:ext cx="72000" cy="2880000"/>
            <a:chOff x="2289937" y="3197746"/>
            <a:chExt cx="122881" cy="1833160"/>
          </a:xfrm>
        </p:grpSpPr>
        <p:cxnSp>
          <p:nvCxnSpPr>
            <p:cNvPr id="434" name="Connecteur droit 433"/>
            <p:cNvCxnSpPr/>
            <p:nvPr/>
          </p:nvCxnSpPr>
          <p:spPr>
            <a:xfrm>
              <a:off x="2289955" y="3197746"/>
              <a:ext cx="120850" cy="123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7" name="Groupe 30"/>
            <p:cNvGrpSpPr/>
            <p:nvPr/>
          </p:nvGrpSpPr>
          <p:grpSpPr>
            <a:xfrm>
              <a:off x="2289937" y="3420373"/>
              <a:ext cx="120877" cy="231401"/>
              <a:chOff x="6289451" y="1142982"/>
              <a:chExt cx="108024" cy="298455"/>
            </a:xfrm>
          </p:grpSpPr>
          <p:cxnSp>
            <p:nvCxnSpPr>
              <p:cNvPr id="453" name="Connecteur droit 452"/>
              <p:cNvCxnSpPr/>
              <p:nvPr/>
            </p:nvCxnSpPr>
            <p:spPr>
              <a:xfrm>
                <a:off x="6289451" y="1142982"/>
                <a:ext cx="108000" cy="1589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4" name="Connecteur droit 453"/>
              <p:cNvCxnSpPr/>
              <p:nvPr/>
            </p:nvCxnSpPr>
            <p:spPr>
              <a:xfrm>
                <a:off x="6289475" y="1439848"/>
                <a:ext cx="108000" cy="1589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0" name="Groupe 33"/>
            <p:cNvGrpSpPr/>
            <p:nvPr/>
          </p:nvGrpSpPr>
          <p:grpSpPr>
            <a:xfrm>
              <a:off x="2291968" y="3873992"/>
              <a:ext cx="120850" cy="231545"/>
              <a:chOff x="6286512" y="1142984"/>
              <a:chExt cx="108000" cy="298452"/>
            </a:xfrm>
          </p:grpSpPr>
          <p:cxnSp>
            <p:nvCxnSpPr>
              <p:cNvPr id="451" name="Connecteur droit 450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Connecteur droit 451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3" name="Groupe 36"/>
            <p:cNvGrpSpPr/>
            <p:nvPr/>
          </p:nvGrpSpPr>
          <p:grpSpPr>
            <a:xfrm>
              <a:off x="2291968" y="4327049"/>
              <a:ext cx="120850" cy="231545"/>
              <a:chOff x="6286512" y="1142984"/>
              <a:chExt cx="108000" cy="298452"/>
            </a:xfrm>
          </p:grpSpPr>
          <p:cxnSp>
            <p:nvCxnSpPr>
              <p:cNvPr id="449" name="Connecteur droit 448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Connecteur droit 449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6" name="Groupe 39"/>
            <p:cNvGrpSpPr/>
            <p:nvPr/>
          </p:nvGrpSpPr>
          <p:grpSpPr>
            <a:xfrm>
              <a:off x="2291968" y="4799805"/>
              <a:ext cx="120850" cy="231545"/>
              <a:chOff x="6286512" y="1142984"/>
              <a:chExt cx="108000" cy="298452"/>
            </a:xfrm>
          </p:grpSpPr>
          <p:cxnSp>
            <p:nvCxnSpPr>
              <p:cNvPr id="447" name="Connecteur droit 446"/>
              <p:cNvCxnSpPr/>
              <p:nvPr/>
            </p:nvCxnSpPr>
            <p:spPr>
              <a:xfrm>
                <a:off x="6286512" y="1142984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Connecteur droit 447"/>
              <p:cNvCxnSpPr/>
              <p:nvPr/>
            </p:nvCxnSpPr>
            <p:spPr>
              <a:xfrm>
                <a:off x="6286512" y="1439848"/>
                <a:ext cx="108000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55" name="Connecteur droit 454"/>
          <p:cNvCxnSpPr/>
          <p:nvPr/>
        </p:nvCxnSpPr>
        <p:spPr>
          <a:xfrm rot="16200000">
            <a:off x="7035989" y="5233346"/>
            <a:ext cx="70810" cy="1936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6" name="Connecteur droit 455"/>
          <p:cNvCxnSpPr/>
          <p:nvPr/>
        </p:nvCxnSpPr>
        <p:spPr>
          <a:xfrm rot="16200000">
            <a:off x="230677" y="5253943"/>
            <a:ext cx="70810" cy="1936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8" name="Groupe 307"/>
          <p:cNvGrpSpPr/>
          <p:nvPr/>
        </p:nvGrpSpPr>
        <p:grpSpPr>
          <a:xfrm rot="16200000">
            <a:off x="3857797" y="3449724"/>
            <a:ext cx="1765049" cy="2908411"/>
            <a:chOff x="3018504" y="895918"/>
            <a:chExt cx="1765049" cy="2908411"/>
          </a:xfrm>
        </p:grpSpPr>
        <p:sp>
          <p:nvSpPr>
            <p:cNvPr id="309" name="Freeform 2"/>
            <p:cNvSpPr>
              <a:spLocks/>
            </p:cNvSpPr>
            <p:nvPr/>
          </p:nvSpPr>
          <p:spPr bwMode="auto">
            <a:xfrm rot="2205064">
              <a:off x="4483292" y="895918"/>
              <a:ext cx="300261" cy="1952315"/>
            </a:xfrm>
            <a:custGeom>
              <a:avLst/>
              <a:gdLst/>
              <a:ahLst/>
              <a:cxnLst>
                <a:cxn ang="0">
                  <a:pos x="153" y="3180"/>
                </a:cxn>
                <a:cxn ang="0">
                  <a:pos x="630" y="3180"/>
                </a:cxn>
                <a:cxn ang="0">
                  <a:pos x="810" y="419"/>
                </a:cxn>
                <a:cxn ang="0">
                  <a:pos x="0" y="419"/>
                </a:cxn>
                <a:cxn ang="0">
                  <a:pos x="153" y="3180"/>
                </a:cxn>
              </a:cxnLst>
              <a:rect l="0" t="0" r="r" b="b"/>
              <a:pathLst>
                <a:path w="810" h="3180">
                  <a:moveTo>
                    <a:pt x="153" y="3180"/>
                  </a:moveTo>
                  <a:lnTo>
                    <a:pt x="630" y="3180"/>
                  </a:lnTo>
                  <a:cubicBezTo>
                    <a:pt x="630" y="3180"/>
                    <a:pt x="450" y="1800"/>
                    <a:pt x="810" y="419"/>
                  </a:cubicBezTo>
                  <a:cubicBezTo>
                    <a:pt x="330" y="0"/>
                    <a:pt x="0" y="419"/>
                    <a:pt x="0" y="419"/>
                  </a:cubicBezTo>
                  <a:cubicBezTo>
                    <a:pt x="300" y="1830"/>
                    <a:pt x="153" y="3180"/>
                    <a:pt x="153" y="318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  <p:grpSp>
          <p:nvGrpSpPr>
            <p:cNvPr id="310" name="Groupe 11"/>
            <p:cNvGrpSpPr/>
            <p:nvPr/>
          </p:nvGrpSpPr>
          <p:grpSpPr>
            <a:xfrm rot="16200000">
              <a:off x="3000364" y="2588974"/>
              <a:ext cx="1233495" cy="1197216"/>
              <a:chOff x="3000364" y="2588974"/>
              <a:chExt cx="1233495" cy="1197216"/>
            </a:xfrm>
          </p:grpSpPr>
          <p:pic>
            <p:nvPicPr>
              <p:cNvPr id="312" name="Picture 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5400000">
                <a:off x="3018504" y="2570834"/>
                <a:ext cx="1197216" cy="1233495"/>
              </a:xfrm>
              <a:prstGeom prst="ellipse">
                <a:avLst/>
              </a:prstGeom>
              <a:noFill/>
              <a:ln w="57150">
                <a:solidFill>
                  <a:schemeClr val="accent1"/>
                </a:solidFill>
                <a:miter lim="800000"/>
                <a:headEnd/>
                <a:tailEnd/>
              </a:ln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p:spPr>
          </p:pic>
          <p:sp>
            <p:nvSpPr>
              <p:cNvPr id="313" name="Forme libre 312"/>
              <p:cNvSpPr/>
              <p:nvPr/>
            </p:nvSpPr>
            <p:spPr>
              <a:xfrm>
                <a:off x="3397859" y="3011060"/>
                <a:ext cx="483909" cy="0"/>
              </a:xfrm>
              <a:custGeom>
                <a:avLst/>
                <a:gdLst>
                  <a:gd name="connsiteX0" fmla="*/ 0 w 401316"/>
                  <a:gd name="connsiteY0" fmla="*/ 0 h 15443"/>
                  <a:gd name="connsiteX1" fmla="*/ 396240 w 401316"/>
                  <a:gd name="connsiteY1" fmla="*/ 15240 h 15443"/>
                  <a:gd name="connsiteX2" fmla="*/ 381000 w 401316"/>
                  <a:gd name="connsiteY2" fmla="*/ 15240 h 15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1316" h="15443">
                    <a:moveTo>
                      <a:pt x="0" y="0"/>
                    </a:moveTo>
                    <a:lnTo>
                      <a:pt x="396240" y="15240"/>
                    </a:lnTo>
                    <a:cubicBezTo>
                      <a:pt x="401316" y="15443"/>
                      <a:pt x="386080" y="15240"/>
                      <a:pt x="381000" y="15240"/>
                    </a:cubicBezTo>
                  </a:path>
                </a:pathLst>
              </a:custGeom>
              <a:ln w="5715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sp>
          <p:nvSpPr>
            <p:cNvPr id="311" name="ZoneTexte 310"/>
            <p:cNvSpPr txBox="1"/>
            <p:nvPr/>
          </p:nvSpPr>
          <p:spPr>
            <a:xfrm rot="5400000">
              <a:off x="3318412" y="2871168"/>
              <a:ext cx="103368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r-FR" b="1" dirty="0" smtClean="0">
                  <a:solidFill>
                    <a:schemeClr val="tx2">
                      <a:lumMod val="50000"/>
                    </a:schemeClr>
                  </a:solidFill>
                  <a:effectLst>
                    <a:glow rad="101600">
                      <a:srgbClr val="FF0000">
                        <a:alpha val="60000"/>
                      </a:srgbClr>
                    </a:glow>
                  </a:effectLst>
                </a:rPr>
                <a:t>1 CM</a:t>
              </a:r>
              <a:endParaRPr lang="ar-MA" sz="1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rgbClr val="FF0000">
                      <a:alpha val="60000"/>
                    </a:srgbClr>
                  </a:glow>
                </a:effectLst>
              </a:endParaRPr>
            </a:p>
          </p:txBody>
        </p:sp>
      </p:grpSp>
      <p:sp>
        <p:nvSpPr>
          <p:cNvPr id="314" name="Arrondir un rectangle avec un coin du même côté 313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315" name="Picture 4"/>
          <p:cNvPicPr>
            <a:picLocks noChangeAspect="1" noChangeArrowheads="1"/>
          </p:cNvPicPr>
          <p:nvPr/>
        </p:nvPicPr>
        <p:blipFill>
          <a:blip r:embed="rId7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6" name="Arrondir un rectangle avec un coin du même côté 315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317" name="Arrondir un rectangle avec un coin du même côté 316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318" name="Picture 2"/>
          <p:cNvPicPr>
            <a:picLocks noChangeAspect="1" noChangeArrowheads="1"/>
          </p:cNvPicPr>
          <p:nvPr/>
        </p:nvPicPr>
        <p:blipFill>
          <a:blip r:embed="rId8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9" name="Rectangle 318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320" name="Picture 5"/>
          <p:cNvPicPr>
            <a:picLocks noChangeAspect="1" noChangeArrowheads="1"/>
          </p:cNvPicPr>
          <p:nvPr/>
        </p:nvPicPr>
        <p:blipFill>
          <a:blip r:embed="rId9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1" name="Rectangle 320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322" name="Rectangle 321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23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6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8" presetClass="entr" presetSubtype="0" accel="50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7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7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7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7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animMotion origin="layout" path="M -4.44444E-6 0.00763 C 0.00365 -0.01572 0.0073 -0.03907 0.01407 -0.03907 C 0.02084 -0.03907 0.03299 0.00925 0.04028 0.00763 C 0.04757 0.00602 0.05122 -0.04832 0.05799 -0.04832 C 0.06476 -0.04832 0.07344 0.00763 0.08073 0.00763 C 0.08803 0.00763 0.09497 -0.04716 0.10174 -0.04832 C 0.10851 -0.04948 0.11424 -0.00092 0.12101 0.0007 C 0.12778 0.00232 0.1349 -0.03976 0.14219 -0.03907 C 0.14948 -0.03838 0.1573 0.00532 0.16494 0.00532 C 0.17257 0.00532 0.18039 -0.03907 0.18768 -0.03907 C 0.19497 -0.03907 0.20157 0.0037 0.20886 0.00532 C 0.21615 0.00694 0.22483 -0.03005 0.2316 -0.02959 C 0.23837 -0.02913 0.24271 0.00694 0.24914 0.00763 C 0.25556 0.00833 0.26233 -0.02381 0.27014 -0.02497 C 0.27796 -0.02612 0.28924 0.00185 0.29653 0.0007 C 0.30382 -0.00046 0.3073 -0.03306 0.31407 -0.0319 C 0.32084 -0.03075 0.32882 -0.01156 0.33681 0.00763 " pathEditMode="relative" rAng="0" ptsTypes="aaaaaaaaaaaaaaaaA">
                                      <p:cBhvr>
                                        <p:cTn id="25" dur="100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00" y="-28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7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200"/>
                            </p:stCondLst>
                            <p:childTnLst>
                              <p:par>
                                <p:cTn id="34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600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00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00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6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60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0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0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0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8" presetClass="entr" presetSubtype="0" accel="50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7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7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7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7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0" presetClass="path" presetSubtype="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animMotion origin="layout" path="M 2.77778E-6 0.01573 C -0.00365 -0.0141 -0.00712 -0.04393 -0.01372 -0.04393 C -0.02032 -0.04393 -0.03212 0.01781 -0.03924 0.01573 C -0.04618 0.01365 -0.04983 -0.05572 -0.05643 -0.05572 C -0.06302 -0.05572 -0.07136 0.01573 -0.07847 0.01573 C -0.08559 0.01573 -0.09219 -0.05433 -0.09879 -0.05572 C -0.10538 -0.05711 -0.11094 0.00463 -0.11754 0.00671 C -0.12413 0.00879 -0.13108 -0.04485 -0.13802 -0.04393 C -0.14514 -0.043 -0.15278 0.01272 -0.16025 0.01272 C -0.16754 0.01272 -0.17518 -0.04393 -0.18229 -0.04393 C -0.18941 -0.04393 -0.19566 0.01064 -0.20278 0.01272 C -0.2099 0.0148 -0.21823 -0.03237 -0.22483 -0.0319 C -0.23143 -0.03121 -0.23559 0.0148 -0.24184 0.01573 C -0.24809 0.01642 -0.25469 -0.0245 -0.26233 -0.02589 C -0.26979 -0.02751 -0.28091 0.00833 -0.28785 0.00671 C -0.29497 0.00532 -0.29827 -0.0363 -0.30486 -0.03491 C -0.31146 -0.03329 -0.31927 -0.00878 -0.32691 0.01573 " pathEditMode="relative" rAng="0" ptsTypes="aaaaaaaaaaaaaaaaA">
                                      <p:cBhvr>
                                        <p:cTn id="78" dur="100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00" y="-3500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100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2700"/>
                            </p:stCondLst>
                            <p:childTnLst>
                              <p:par>
                                <p:cTn id="83" presetID="48" presetClass="exit" presetSubtype="0" decel="5000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2000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8" presetClass="exit" presetSubtype="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600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00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00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6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2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8" name="Groupe 307"/>
          <p:cNvGrpSpPr/>
          <p:nvPr/>
        </p:nvGrpSpPr>
        <p:grpSpPr>
          <a:xfrm>
            <a:off x="65559" y="785794"/>
            <a:ext cx="7217887" cy="4786968"/>
            <a:chOff x="65559" y="785794"/>
            <a:chExt cx="7217887" cy="4786968"/>
          </a:xfrm>
        </p:grpSpPr>
        <p:sp>
          <p:nvSpPr>
            <p:cNvPr id="192" name="AutoShape 2" descr="Quadrillage en pointillé"/>
            <p:cNvSpPr>
              <a:spLocks noChangeArrowheads="1"/>
            </p:cNvSpPr>
            <p:nvPr/>
          </p:nvSpPr>
          <p:spPr bwMode="auto">
            <a:xfrm>
              <a:off x="68240" y="785794"/>
              <a:ext cx="7215206" cy="4786968"/>
            </a:xfrm>
            <a:prstGeom prst="roundRect">
              <a:avLst>
                <a:gd name="adj" fmla="val 5744"/>
              </a:avLst>
            </a:prstGeom>
            <a:pattFill prst="dotGrid">
              <a:fgClr>
                <a:srgbClr val="548DD4"/>
              </a:fgClr>
              <a:bgClr>
                <a:srgbClr val="FFFFFF"/>
              </a:bgClr>
            </a:patt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  <p:grpSp>
          <p:nvGrpSpPr>
            <p:cNvPr id="126" name="Groupe 281"/>
            <p:cNvGrpSpPr/>
            <p:nvPr/>
          </p:nvGrpSpPr>
          <p:grpSpPr>
            <a:xfrm>
              <a:off x="65559" y="1042417"/>
              <a:ext cx="7186661" cy="4156429"/>
              <a:chOff x="65559" y="1042417"/>
              <a:chExt cx="7186661" cy="4156429"/>
            </a:xfrm>
          </p:grpSpPr>
          <p:cxnSp>
            <p:nvCxnSpPr>
              <p:cNvPr id="529" name="Connecteur droit 528"/>
              <p:cNvCxnSpPr>
                <a:endCxn id="521" idx="0"/>
              </p:cNvCxnSpPr>
              <p:nvPr/>
            </p:nvCxnSpPr>
            <p:spPr>
              <a:xfrm rot="16200000" flipV="1">
                <a:off x="1773822" y="3112266"/>
                <a:ext cx="4140000" cy="301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7" name="Connecteur droit 556"/>
              <p:cNvCxnSpPr/>
              <p:nvPr/>
            </p:nvCxnSpPr>
            <p:spPr>
              <a:xfrm rot="5400000" flipH="1" flipV="1">
                <a:off x="1405824" y="3128052"/>
                <a:ext cx="4140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Connecteur droit 323"/>
              <p:cNvCxnSpPr/>
              <p:nvPr/>
            </p:nvCxnSpPr>
            <p:spPr>
              <a:xfrm rot="10800000" flipV="1">
                <a:off x="65559" y="5189550"/>
                <a:ext cx="3420000" cy="0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8" name="Groupe 335"/>
              <p:cNvGrpSpPr/>
              <p:nvPr/>
            </p:nvGrpSpPr>
            <p:grpSpPr>
              <a:xfrm>
                <a:off x="3730786" y="1301902"/>
                <a:ext cx="126834" cy="3887922"/>
                <a:chOff x="6281164" y="1142984"/>
                <a:chExt cx="113348" cy="5013360"/>
              </a:xfrm>
            </p:grpSpPr>
            <p:grpSp>
              <p:nvGrpSpPr>
                <p:cNvPr id="131" name="Groupe 17"/>
                <p:cNvGrpSpPr/>
                <p:nvPr/>
              </p:nvGrpSpPr>
              <p:grpSpPr>
                <a:xfrm>
                  <a:off x="6286512" y="1142984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62" name="Connecteur droit 361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3" name="Connecteur droit 362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2" name="Groupe 18"/>
                <p:cNvGrpSpPr/>
                <p:nvPr/>
              </p:nvGrpSpPr>
              <p:grpSpPr>
                <a:xfrm>
                  <a:off x="6286512" y="1727188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60" name="Connecteur droit 359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1" name="Connecteur droit 360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3" name="Groupe 21"/>
                <p:cNvGrpSpPr/>
                <p:nvPr/>
              </p:nvGrpSpPr>
              <p:grpSpPr>
                <a:xfrm>
                  <a:off x="6281170" y="2311392"/>
                  <a:ext cx="108001" cy="298452"/>
                  <a:chOff x="6276408" y="1142984"/>
                  <a:chExt cx="108001" cy="298452"/>
                </a:xfrm>
              </p:grpSpPr>
              <p:cxnSp>
                <p:nvCxnSpPr>
                  <p:cNvPr id="358" name="Connecteur droit 357"/>
                  <p:cNvCxnSpPr/>
                  <p:nvPr/>
                </p:nvCxnSpPr>
                <p:spPr>
                  <a:xfrm>
                    <a:off x="6276408" y="1142984"/>
                    <a:ext cx="108001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9" name="Connecteur droit 358"/>
                  <p:cNvCxnSpPr/>
                  <p:nvPr/>
                </p:nvCxnSpPr>
                <p:spPr>
                  <a:xfrm>
                    <a:off x="6276408" y="1439848"/>
                    <a:ext cx="108001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4" name="Groupe 24"/>
                <p:cNvGrpSpPr/>
                <p:nvPr/>
              </p:nvGrpSpPr>
              <p:grpSpPr>
                <a:xfrm>
                  <a:off x="6281164" y="2895596"/>
                  <a:ext cx="108006" cy="298452"/>
                  <a:chOff x="6276402" y="1142984"/>
                  <a:chExt cx="108006" cy="298452"/>
                </a:xfrm>
              </p:grpSpPr>
              <p:cxnSp>
                <p:nvCxnSpPr>
                  <p:cNvPr id="356" name="Connecteur droit 355"/>
                  <p:cNvCxnSpPr/>
                  <p:nvPr/>
                </p:nvCxnSpPr>
                <p:spPr>
                  <a:xfrm>
                    <a:off x="6276408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7" name="Connecteur droit 356"/>
                  <p:cNvCxnSpPr/>
                  <p:nvPr/>
                </p:nvCxnSpPr>
                <p:spPr>
                  <a:xfrm>
                    <a:off x="627640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5" name="Groupe 27"/>
                <p:cNvGrpSpPr/>
                <p:nvPr/>
              </p:nvGrpSpPr>
              <p:grpSpPr>
                <a:xfrm>
                  <a:off x="6281750" y="3495676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54" name="Connecteur droit 353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5" name="Connecteur droit 354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6" name="Groupe 30"/>
                <p:cNvGrpSpPr/>
                <p:nvPr/>
              </p:nvGrpSpPr>
              <p:grpSpPr>
                <a:xfrm>
                  <a:off x="6281750" y="4079880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52" name="Connecteur droit 351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3" name="Connecteur droit 352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7" name="Groupe 33"/>
                <p:cNvGrpSpPr/>
                <p:nvPr/>
              </p:nvGrpSpPr>
              <p:grpSpPr>
                <a:xfrm>
                  <a:off x="6286512" y="4664084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50" name="Connecteur droit 349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1" name="Connecteur droit 350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8" name="Groupe 36"/>
                <p:cNvGrpSpPr/>
                <p:nvPr/>
              </p:nvGrpSpPr>
              <p:grpSpPr>
                <a:xfrm>
                  <a:off x="6286512" y="5248288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48" name="Connecteur droit 347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9" name="Connecteur droit 348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9" name="Groupe 39"/>
                <p:cNvGrpSpPr/>
                <p:nvPr/>
              </p:nvGrpSpPr>
              <p:grpSpPr>
                <a:xfrm>
                  <a:off x="6286512" y="5857892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46" name="Connecteur droit 345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7" name="Connecteur droit 346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40" name="Groupe 365"/>
              <p:cNvGrpSpPr/>
              <p:nvPr/>
            </p:nvGrpSpPr>
            <p:grpSpPr>
              <a:xfrm>
                <a:off x="3475415" y="1301902"/>
                <a:ext cx="126834" cy="3887922"/>
                <a:chOff x="6281164" y="1142984"/>
                <a:chExt cx="113348" cy="5013360"/>
              </a:xfrm>
            </p:grpSpPr>
            <p:grpSp>
              <p:nvGrpSpPr>
                <p:cNvPr id="141" name="Groupe 17"/>
                <p:cNvGrpSpPr/>
                <p:nvPr/>
              </p:nvGrpSpPr>
              <p:grpSpPr>
                <a:xfrm>
                  <a:off x="6286512" y="1142984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92" name="Connecteur droit 391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3" name="Connecteur droit 392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2" name="Groupe 18"/>
                <p:cNvGrpSpPr/>
                <p:nvPr/>
              </p:nvGrpSpPr>
              <p:grpSpPr>
                <a:xfrm>
                  <a:off x="6286512" y="1727188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90" name="Connecteur droit 389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1" name="Connecteur droit 390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3" name="Groupe 21"/>
                <p:cNvGrpSpPr/>
                <p:nvPr/>
              </p:nvGrpSpPr>
              <p:grpSpPr>
                <a:xfrm>
                  <a:off x="6281170" y="2311392"/>
                  <a:ext cx="108001" cy="298452"/>
                  <a:chOff x="6276408" y="1142984"/>
                  <a:chExt cx="108001" cy="298452"/>
                </a:xfrm>
              </p:grpSpPr>
              <p:cxnSp>
                <p:nvCxnSpPr>
                  <p:cNvPr id="388" name="Connecteur droit 387"/>
                  <p:cNvCxnSpPr/>
                  <p:nvPr/>
                </p:nvCxnSpPr>
                <p:spPr>
                  <a:xfrm>
                    <a:off x="6276408" y="1142984"/>
                    <a:ext cx="108001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9" name="Connecteur droit 388"/>
                  <p:cNvCxnSpPr/>
                  <p:nvPr/>
                </p:nvCxnSpPr>
                <p:spPr>
                  <a:xfrm>
                    <a:off x="6276408" y="1439848"/>
                    <a:ext cx="108001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4" name="Groupe 24"/>
                <p:cNvGrpSpPr/>
                <p:nvPr/>
              </p:nvGrpSpPr>
              <p:grpSpPr>
                <a:xfrm>
                  <a:off x="6281164" y="2895596"/>
                  <a:ext cx="108006" cy="298452"/>
                  <a:chOff x="6276402" y="1142984"/>
                  <a:chExt cx="108006" cy="298452"/>
                </a:xfrm>
              </p:grpSpPr>
              <p:cxnSp>
                <p:nvCxnSpPr>
                  <p:cNvPr id="386" name="Connecteur droit 385"/>
                  <p:cNvCxnSpPr/>
                  <p:nvPr/>
                </p:nvCxnSpPr>
                <p:spPr>
                  <a:xfrm>
                    <a:off x="6276408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7" name="Connecteur droit 386"/>
                  <p:cNvCxnSpPr/>
                  <p:nvPr/>
                </p:nvCxnSpPr>
                <p:spPr>
                  <a:xfrm>
                    <a:off x="627640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5" name="Groupe 27"/>
                <p:cNvGrpSpPr/>
                <p:nvPr/>
              </p:nvGrpSpPr>
              <p:grpSpPr>
                <a:xfrm>
                  <a:off x="6281750" y="3495676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84" name="Connecteur droit 383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5" name="Connecteur droit 384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6" name="Groupe 30"/>
                <p:cNvGrpSpPr/>
                <p:nvPr/>
              </p:nvGrpSpPr>
              <p:grpSpPr>
                <a:xfrm>
                  <a:off x="6281750" y="4079880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82" name="Connecteur droit 381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3" name="Connecteur droit 382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7" name="Groupe 33"/>
                <p:cNvGrpSpPr/>
                <p:nvPr/>
              </p:nvGrpSpPr>
              <p:grpSpPr>
                <a:xfrm>
                  <a:off x="6286512" y="4664084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80" name="Connecteur droit 379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1" name="Connecteur droit 380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8" name="Groupe 36"/>
                <p:cNvGrpSpPr/>
                <p:nvPr/>
              </p:nvGrpSpPr>
              <p:grpSpPr>
                <a:xfrm>
                  <a:off x="6286512" y="5248288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78" name="Connecteur droit 377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9" name="Connecteur droit 378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9" name="Groupe 39"/>
                <p:cNvGrpSpPr/>
                <p:nvPr/>
              </p:nvGrpSpPr>
              <p:grpSpPr>
                <a:xfrm>
                  <a:off x="6286512" y="5857892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76" name="Connecteur droit 375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7" name="Connecteur droit 376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78" name="Connecteur droit 277"/>
              <p:cNvCxnSpPr/>
              <p:nvPr/>
            </p:nvCxnSpPr>
            <p:spPr>
              <a:xfrm flipV="1">
                <a:off x="3832220" y="5190460"/>
                <a:ext cx="3420000" cy="0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oupe 372"/>
            <p:cNvGrpSpPr/>
            <p:nvPr/>
          </p:nvGrpSpPr>
          <p:grpSpPr>
            <a:xfrm rot="16200000">
              <a:off x="5252742" y="3802103"/>
              <a:ext cx="72000" cy="2880000"/>
              <a:chOff x="2289937" y="3197746"/>
              <a:chExt cx="122881" cy="1833160"/>
            </a:xfrm>
          </p:grpSpPr>
          <p:cxnSp>
            <p:nvCxnSpPr>
              <p:cNvPr id="374" name="Connecteur droit 373"/>
              <p:cNvCxnSpPr/>
              <p:nvPr/>
            </p:nvCxnSpPr>
            <p:spPr>
              <a:xfrm>
                <a:off x="2289955" y="3197746"/>
                <a:ext cx="120850" cy="1232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1" name="Groupe 30"/>
              <p:cNvGrpSpPr/>
              <p:nvPr/>
            </p:nvGrpSpPr>
            <p:grpSpPr>
              <a:xfrm>
                <a:off x="2289937" y="3420373"/>
                <a:ext cx="120877" cy="231401"/>
                <a:chOff x="6289451" y="1142982"/>
                <a:chExt cx="108024" cy="298455"/>
              </a:xfrm>
            </p:grpSpPr>
            <p:cxnSp>
              <p:nvCxnSpPr>
                <p:cNvPr id="419" name="Connecteur droit 418"/>
                <p:cNvCxnSpPr/>
                <p:nvPr/>
              </p:nvCxnSpPr>
              <p:spPr>
                <a:xfrm>
                  <a:off x="6289451" y="1142982"/>
                  <a:ext cx="108000" cy="1589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2" name="Connecteur droit 421"/>
                <p:cNvCxnSpPr/>
                <p:nvPr/>
              </p:nvCxnSpPr>
              <p:spPr>
                <a:xfrm>
                  <a:off x="6289475" y="1439848"/>
                  <a:ext cx="108000" cy="1589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2" name="Groupe 33"/>
              <p:cNvGrpSpPr/>
              <p:nvPr/>
            </p:nvGrpSpPr>
            <p:grpSpPr>
              <a:xfrm>
                <a:off x="2291968" y="3873992"/>
                <a:ext cx="120850" cy="231545"/>
                <a:chOff x="6286512" y="1142984"/>
                <a:chExt cx="108000" cy="298452"/>
              </a:xfrm>
            </p:grpSpPr>
            <p:cxnSp>
              <p:nvCxnSpPr>
                <p:cNvPr id="413" name="Connecteur droit 412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" name="Connecteur droit 415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3" name="Groupe 36"/>
              <p:cNvGrpSpPr/>
              <p:nvPr/>
            </p:nvGrpSpPr>
            <p:grpSpPr>
              <a:xfrm>
                <a:off x="2291968" y="4327049"/>
                <a:ext cx="120850" cy="231545"/>
                <a:chOff x="6286512" y="1142984"/>
                <a:chExt cx="108000" cy="298452"/>
              </a:xfrm>
            </p:grpSpPr>
            <p:cxnSp>
              <p:nvCxnSpPr>
                <p:cNvPr id="407" name="Connecteur droit 406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0" name="Connecteur droit 409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4" name="Groupe 39"/>
              <p:cNvGrpSpPr/>
              <p:nvPr/>
            </p:nvGrpSpPr>
            <p:grpSpPr>
              <a:xfrm>
                <a:off x="2291968" y="4799805"/>
                <a:ext cx="120850" cy="231545"/>
                <a:chOff x="6286512" y="1142984"/>
                <a:chExt cx="108000" cy="298452"/>
              </a:xfrm>
            </p:grpSpPr>
            <p:cxnSp>
              <p:nvCxnSpPr>
                <p:cNvPr id="401" name="Connecteur droit 400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4" name="Connecteur droit 403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5" name="Groupe 430"/>
            <p:cNvGrpSpPr/>
            <p:nvPr/>
          </p:nvGrpSpPr>
          <p:grpSpPr>
            <a:xfrm rot="16200000">
              <a:off x="2003823" y="3804190"/>
              <a:ext cx="72000" cy="2880000"/>
              <a:chOff x="2289937" y="3197746"/>
              <a:chExt cx="122881" cy="1833160"/>
            </a:xfrm>
          </p:grpSpPr>
          <p:cxnSp>
            <p:nvCxnSpPr>
              <p:cNvPr id="434" name="Connecteur droit 433"/>
              <p:cNvCxnSpPr/>
              <p:nvPr/>
            </p:nvCxnSpPr>
            <p:spPr>
              <a:xfrm>
                <a:off x="2289955" y="3197746"/>
                <a:ext cx="120850" cy="1232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6" name="Groupe 30"/>
              <p:cNvGrpSpPr/>
              <p:nvPr/>
            </p:nvGrpSpPr>
            <p:grpSpPr>
              <a:xfrm>
                <a:off x="2289937" y="3420373"/>
                <a:ext cx="120877" cy="231401"/>
                <a:chOff x="6289451" y="1142982"/>
                <a:chExt cx="108024" cy="298455"/>
              </a:xfrm>
            </p:grpSpPr>
            <p:cxnSp>
              <p:nvCxnSpPr>
                <p:cNvPr id="453" name="Connecteur droit 452"/>
                <p:cNvCxnSpPr/>
                <p:nvPr/>
              </p:nvCxnSpPr>
              <p:spPr>
                <a:xfrm>
                  <a:off x="6289451" y="1142982"/>
                  <a:ext cx="108000" cy="1589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4" name="Connecteur droit 453"/>
                <p:cNvCxnSpPr/>
                <p:nvPr/>
              </p:nvCxnSpPr>
              <p:spPr>
                <a:xfrm>
                  <a:off x="6289475" y="1439848"/>
                  <a:ext cx="108000" cy="1589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7" name="Groupe 33"/>
              <p:cNvGrpSpPr/>
              <p:nvPr/>
            </p:nvGrpSpPr>
            <p:grpSpPr>
              <a:xfrm>
                <a:off x="2291968" y="3873992"/>
                <a:ext cx="120850" cy="231545"/>
                <a:chOff x="6286512" y="1142984"/>
                <a:chExt cx="108000" cy="298452"/>
              </a:xfrm>
            </p:grpSpPr>
            <p:cxnSp>
              <p:nvCxnSpPr>
                <p:cNvPr id="451" name="Connecteur droit 450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2" name="Connecteur droit 451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8" name="Groupe 36"/>
              <p:cNvGrpSpPr/>
              <p:nvPr/>
            </p:nvGrpSpPr>
            <p:grpSpPr>
              <a:xfrm>
                <a:off x="2291968" y="4327049"/>
                <a:ext cx="120850" cy="231545"/>
                <a:chOff x="6286512" y="1142984"/>
                <a:chExt cx="108000" cy="298452"/>
              </a:xfrm>
            </p:grpSpPr>
            <p:cxnSp>
              <p:nvCxnSpPr>
                <p:cNvPr id="449" name="Connecteur droit 448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0" name="Connecteur droit 449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e 39"/>
              <p:cNvGrpSpPr/>
              <p:nvPr/>
            </p:nvGrpSpPr>
            <p:grpSpPr>
              <a:xfrm>
                <a:off x="2291968" y="4799805"/>
                <a:ext cx="120850" cy="231545"/>
                <a:chOff x="6286512" y="1142984"/>
                <a:chExt cx="108000" cy="298452"/>
              </a:xfrm>
            </p:grpSpPr>
            <p:cxnSp>
              <p:nvCxnSpPr>
                <p:cNvPr id="447" name="Connecteur droit 446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8" name="Connecteur droit 447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455" name="Connecteur droit 454"/>
            <p:cNvCxnSpPr/>
            <p:nvPr/>
          </p:nvCxnSpPr>
          <p:spPr>
            <a:xfrm rot="16200000">
              <a:off x="7035989" y="5233346"/>
              <a:ext cx="70810" cy="1936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Connecteur droit 455"/>
            <p:cNvCxnSpPr/>
            <p:nvPr/>
          </p:nvCxnSpPr>
          <p:spPr>
            <a:xfrm rot="16200000">
              <a:off x="230677" y="5241243"/>
              <a:ext cx="70810" cy="1936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310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13" name="Rectangle 312"/>
          <p:cNvSpPr/>
          <p:nvPr/>
        </p:nvSpPr>
        <p:spPr>
          <a:xfrm>
            <a:off x="3929058" y="1142984"/>
            <a:ext cx="3357586" cy="3000396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/>
          </a:p>
        </p:txBody>
      </p:sp>
      <p:sp>
        <p:nvSpPr>
          <p:cNvPr id="314" name="ZoneTexte 313"/>
          <p:cNvSpPr txBox="1"/>
          <p:nvPr/>
        </p:nvSpPr>
        <p:spPr>
          <a:xfrm>
            <a:off x="3714744" y="1357298"/>
            <a:ext cx="1571636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القيمة القصوى</a:t>
            </a:r>
          </a:p>
        </p:txBody>
      </p:sp>
      <p:sp>
        <p:nvSpPr>
          <p:cNvPr id="315" name="ZoneTexte 314"/>
          <p:cNvSpPr txBox="1"/>
          <p:nvPr/>
        </p:nvSpPr>
        <p:spPr>
          <a:xfrm>
            <a:off x="3857620" y="1785926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طول المحور</a:t>
            </a:r>
          </a:p>
        </p:txBody>
      </p:sp>
      <p:sp>
        <p:nvSpPr>
          <p:cNvPr id="316" name="ZoneTexte 315"/>
          <p:cNvSpPr txBox="1"/>
          <p:nvPr/>
        </p:nvSpPr>
        <p:spPr>
          <a:xfrm>
            <a:off x="5559432" y="1571612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قيمة التدريجة</a:t>
            </a:r>
          </a:p>
        </p:txBody>
      </p:sp>
      <p:sp>
        <p:nvSpPr>
          <p:cNvPr id="317" name="Rectangle 316"/>
          <p:cNvSpPr/>
          <p:nvPr/>
        </p:nvSpPr>
        <p:spPr>
          <a:xfrm>
            <a:off x="4000496" y="1790688"/>
            <a:ext cx="122400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>
              <a:effectLst/>
            </a:endParaRPr>
          </a:p>
        </p:txBody>
      </p:sp>
      <p:sp>
        <p:nvSpPr>
          <p:cNvPr id="318" name="Égal 317"/>
          <p:cNvSpPr/>
          <p:nvPr/>
        </p:nvSpPr>
        <p:spPr>
          <a:xfrm>
            <a:off x="5286380" y="1643050"/>
            <a:ext cx="357190" cy="214314"/>
          </a:xfrm>
          <a:prstGeom prst="mathEqual">
            <a:avLst>
              <a:gd name="adj1" fmla="val 0"/>
              <a:gd name="adj2" fmla="val 35555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>
              <a:solidFill>
                <a:schemeClr val="tx1"/>
              </a:solidFill>
              <a:effectLst/>
            </a:endParaRPr>
          </a:p>
        </p:txBody>
      </p:sp>
      <p:sp>
        <p:nvSpPr>
          <p:cNvPr id="319" name="ZoneTexte 318"/>
          <p:cNvSpPr txBox="1"/>
          <p:nvPr/>
        </p:nvSpPr>
        <p:spPr>
          <a:xfrm>
            <a:off x="4071934" y="2214554"/>
            <a:ext cx="1143008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1644</a:t>
            </a:r>
          </a:p>
        </p:txBody>
      </p:sp>
      <p:sp>
        <p:nvSpPr>
          <p:cNvPr id="320" name="ZoneTexte 319"/>
          <p:cNvSpPr txBox="1"/>
          <p:nvPr/>
        </p:nvSpPr>
        <p:spPr>
          <a:xfrm>
            <a:off x="4000496" y="2702478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9 cm</a:t>
            </a:r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</a:p>
        </p:txBody>
      </p:sp>
      <p:sp>
        <p:nvSpPr>
          <p:cNvPr id="321" name="ZoneTexte 320"/>
          <p:cNvSpPr txBox="1"/>
          <p:nvPr/>
        </p:nvSpPr>
        <p:spPr>
          <a:xfrm>
            <a:off x="5643570" y="2428868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182.6</a:t>
            </a:r>
          </a:p>
        </p:txBody>
      </p:sp>
      <p:sp>
        <p:nvSpPr>
          <p:cNvPr id="322" name="Rectangle 321"/>
          <p:cNvSpPr/>
          <p:nvPr/>
        </p:nvSpPr>
        <p:spPr>
          <a:xfrm>
            <a:off x="4084634" y="2647944"/>
            <a:ext cx="122400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>
              <a:effectLst/>
            </a:endParaRPr>
          </a:p>
        </p:txBody>
      </p:sp>
      <p:sp>
        <p:nvSpPr>
          <p:cNvPr id="323" name="Égal 322"/>
          <p:cNvSpPr/>
          <p:nvPr/>
        </p:nvSpPr>
        <p:spPr>
          <a:xfrm>
            <a:off x="5370518" y="2500306"/>
            <a:ext cx="357190" cy="214314"/>
          </a:xfrm>
          <a:prstGeom prst="mathEqual">
            <a:avLst>
              <a:gd name="adj1" fmla="val 0"/>
              <a:gd name="adj2" fmla="val 35555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>
              <a:solidFill>
                <a:schemeClr val="tx1"/>
              </a:solidFill>
              <a:effectLst/>
            </a:endParaRPr>
          </a:p>
        </p:txBody>
      </p:sp>
      <p:sp>
        <p:nvSpPr>
          <p:cNvPr id="325" name="ZoneTexte 324"/>
          <p:cNvSpPr txBox="1"/>
          <p:nvPr/>
        </p:nvSpPr>
        <p:spPr>
          <a:xfrm>
            <a:off x="5500694" y="2928934"/>
            <a:ext cx="1714512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b="1" cap="all" dirty="0" smtClean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لكن من الأفضل</a:t>
            </a:r>
          </a:p>
        </p:txBody>
      </p:sp>
      <p:sp>
        <p:nvSpPr>
          <p:cNvPr id="326" name="ZoneTexte 325"/>
          <p:cNvSpPr txBox="1"/>
          <p:nvPr/>
        </p:nvSpPr>
        <p:spPr>
          <a:xfrm>
            <a:off x="4071934" y="3175332"/>
            <a:ext cx="1143008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1800</a:t>
            </a:r>
          </a:p>
        </p:txBody>
      </p:sp>
      <p:sp>
        <p:nvSpPr>
          <p:cNvPr id="327" name="ZoneTexte 326"/>
          <p:cNvSpPr txBox="1"/>
          <p:nvPr/>
        </p:nvSpPr>
        <p:spPr>
          <a:xfrm>
            <a:off x="4000496" y="3663256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9 cm</a:t>
            </a:r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</a:p>
        </p:txBody>
      </p:sp>
      <p:sp>
        <p:nvSpPr>
          <p:cNvPr id="328" name="ZoneTexte 327"/>
          <p:cNvSpPr txBox="1"/>
          <p:nvPr/>
        </p:nvSpPr>
        <p:spPr>
          <a:xfrm>
            <a:off x="5643570" y="3389646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200</a:t>
            </a:r>
          </a:p>
        </p:txBody>
      </p:sp>
      <p:sp>
        <p:nvSpPr>
          <p:cNvPr id="329" name="Rectangle 328"/>
          <p:cNvSpPr/>
          <p:nvPr/>
        </p:nvSpPr>
        <p:spPr>
          <a:xfrm>
            <a:off x="4084634" y="3608722"/>
            <a:ext cx="122400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>
              <a:effectLst/>
            </a:endParaRPr>
          </a:p>
        </p:txBody>
      </p:sp>
      <p:sp>
        <p:nvSpPr>
          <p:cNvPr id="330" name="Égal 329"/>
          <p:cNvSpPr/>
          <p:nvPr/>
        </p:nvSpPr>
        <p:spPr>
          <a:xfrm>
            <a:off x="5370518" y="3461084"/>
            <a:ext cx="357190" cy="214314"/>
          </a:xfrm>
          <a:prstGeom prst="mathEqual">
            <a:avLst>
              <a:gd name="adj1" fmla="val 0"/>
              <a:gd name="adj2" fmla="val 35555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>
              <a:solidFill>
                <a:schemeClr val="tx1"/>
              </a:solidFill>
              <a:effectLst/>
            </a:endParaRPr>
          </a:p>
        </p:txBody>
      </p:sp>
      <p:grpSp>
        <p:nvGrpSpPr>
          <p:cNvPr id="331" name="Groupe 9"/>
          <p:cNvGrpSpPr/>
          <p:nvPr/>
        </p:nvGrpSpPr>
        <p:grpSpPr>
          <a:xfrm>
            <a:off x="7032976" y="5383226"/>
            <a:ext cx="645124" cy="1071570"/>
            <a:chOff x="5429257" y="697836"/>
            <a:chExt cx="1482936" cy="230253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32" name="Freeform 2"/>
            <p:cNvSpPr>
              <a:spLocks/>
            </p:cNvSpPr>
            <p:nvPr/>
          </p:nvSpPr>
          <p:spPr bwMode="auto">
            <a:xfrm rot="2205064">
              <a:off x="6663180" y="697836"/>
              <a:ext cx="249013" cy="1573139"/>
            </a:xfrm>
            <a:custGeom>
              <a:avLst/>
              <a:gdLst/>
              <a:ahLst/>
              <a:cxnLst>
                <a:cxn ang="0">
                  <a:pos x="153" y="3180"/>
                </a:cxn>
                <a:cxn ang="0">
                  <a:pos x="630" y="3180"/>
                </a:cxn>
                <a:cxn ang="0">
                  <a:pos x="810" y="419"/>
                </a:cxn>
                <a:cxn ang="0">
                  <a:pos x="0" y="419"/>
                </a:cxn>
                <a:cxn ang="0">
                  <a:pos x="153" y="3180"/>
                </a:cxn>
              </a:cxnLst>
              <a:rect l="0" t="0" r="r" b="b"/>
              <a:pathLst>
                <a:path w="810" h="3180">
                  <a:moveTo>
                    <a:pt x="153" y="3180"/>
                  </a:moveTo>
                  <a:lnTo>
                    <a:pt x="630" y="3180"/>
                  </a:lnTo>
                  <a:cubicBezTo>
                    <a:pt x="630" y="3180"/>
                    <a:pt x="450" y="1800"/>
                    <a:pt x="810" y="419"/>
                  </a:cubicBezTo>
                  <a:cubicBezTo>
                    <a:pt x="330" y="0"/>
                    <a:pt x="0" y="419"/>
                    <a:pt x="0" y="419"/>
                  </a:cubicBezTo>
                  <a:cubicBezTo>
                    <a:pt x="300" y="1830"/>
                    <a:pt x="153" y="3180"/>
                    <a:pt x="153" y="318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  <p:sp>
          <p:nvSpPr>
            <p:cNvPr id="333" name="Ellipse 332"/>
            <p:cNvSpPr/>
            <p:nvPr/>
          </p:nvSpPr>
          <p:spPr>
            <a:xfrm>
              <a:off x="5429257" y="2000240"/>
              <a:ext cx="1071570" cy="1000132"/>
            </a:xfrm>
            <a:prstGeom prst="ellipse">
              <a:avLst/>
            </a:prstGeom>
            <a:solidFill>
              <a:srgbClr val="FF0000">
                <a:alpha val="32000"/>
              </a:srgbClr>
            </a:solidFill>
            <a:ln>
              <a:solidFill>
                <a:srgbClr val="FF0000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</p:grpSp>
      <p:sp>
        <p:nvSpPr>
          <p:cNvPr id="334" name="Forme libre 333"/>
          <p:cNvSpPr/>
          <p:nvPr/>
        </p:nvSpPr>
        <p:spPr>
          <a:xfrm>
            <a:off x="6357950" y="5429264"/>
            <a:ext cx="349250" cy="76200"/>
          </a:xfrm>
          <a:custGeom>
            <a:avLst/>
            <a:gdLst>
              <a:gd name="connsiteX0" fmla="*/ 349250 w 349250"/>
              <a:gd name="connsiteY0" fmla="*/ 0 h 76200"/>
              <a:gd name="connsiteX1" fmla="*/ 349250 w 349250"/>
              <a:gd name="connsiteY1" fmla="*/ 76200 h 76200"/>
              <a:gd name="connsiteX2" fmla="*/ 0 w 349250"/>
              <a:gd name="connsiteY2" fmla="*/ 76200 h 76200"/>
              <a:gd name="connsiteX3" fmla="*/ 0 w 349250"/>
              <a:gd name="connsiteY3" fmla="*/ 1905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50" h="76200">
                <a:moveTo>
                  <a:pt x="349250" y="0"/>
                </a:moveTo>
                <a:lnTo>
                  <a:pt x="349250" y="76200"/>
                </a:lnTo>
                <a:lnTo>
                  <a:pt x="0" y="76200"/>
                </a:lnTo>
                <a:lnTo>
                  <a:pt x="0" y="19050"/>
                </a:lnTo>
              </a:path>
            </a:pathLst>
          </a:cu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MA"/>
          </a:p>
        </p:txBody>
      </p:sp>
      <p:sp>
        <p:nvSpPr>
          <p:cNvPr id="335" name="ZoneTexte 334"/>
          <p:cNvSpPr txBox="1"/>
          <p:nvPr/>
        </p:nvSpPr>
        <p:spPr>
          <a:xfrm>
            <a:off x="5786446" y="1142984"/>
            <a:ext cx="1285884" cy="4001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2000" b="1" cap="all" dirty="0" smtClean="0">
                <a:ln w="0"/>
                <a:solidFill>
                  <a:srgbClr val="FF0000"/>
                </a:solidFill>
                <a:effectLst/>
              </a:rPr>
              <a:t>قاعدة:</a:t>
            </a:r>
            <a:endParaRPr lang="ar-MA" b="1" cap="all" dirty="0" smtClean="0">
              <a:ln w="0"/>
              <a:solidFill>
                <a:srgbClr val="FF0000"/>
              </a:solidFill>
              <a:effectLst/>
            </a:endParaRPr>
          </a:p>
        </p:txBody>
      </p:sp>
      <p:sp>
        <p:nvSpPr>
          <p:cNvPr id="336" name="Arrondir un rectangle avec un coin du même côté 335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337" name="Picture 4"/>
          <p:cNvPicPr>
            <a:picLocks noChangeAspect="1" noChangeArrowheads="1"/>
          </p:cNvPicPr>
          <p:nvPr/>
        </p:nvPicPr>
        <p:blipFill>
          <a:blip r:embed="rId4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" name="Arrondir un rectangle avec un coin du même côté 337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339" name="Arrondir un rectangle avec un coin du même côté 338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340" name="Picture 2"/>
          <p:cNvPicPr>
            <a:picLocks noChangeAspect="1" noChangeArrowheads="1"/>
          </p:cNvPicPr>
          <p:nvPr/>
        </p:nvPicPr>
        <p:blipFill>
          <a:blip r:embed="rId5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1" name="Rectangle 340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342" name="Picture 5"/>
          <p:cNvPicPr>
            <a:picLocks noChangeAspect="1" noChangeArrowheads="1"/>
          </p:cNvPicPr>
          <p:nvPr/>
        </p:nvPicPr>
        <p:blipFill>
          <a:blip r:embed="rId6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3" name="Rectangle 342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344" name="Rectangle 343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23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2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2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2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2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2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2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2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2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2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2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2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2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2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79371E-6 L 0.00156 0.26226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1310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7" dur="2000" fill="hold"/>
                                        <p:tgtEl>
                                          <p:spTgt spid="328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" grpId="0"/>
      <p:bldP spid="314" grpId="0"/>
      <p:bldP spid="315" grpId="0"/>
      <p:bldP spid="316" grpId="0"/>
      <p:bldP spid="317" grpId="0" animBg="1"/>
      <p:bldP spid="318" grpId="0" animBg="1"/>
      <p:bldP spid="319" grpId="0"/>
      <p:bldP spid="320" grpId="0"/>
      <p:bldP spid="321" grpId="0"/>
      <p:bldP spid="322" grpId="0" animBg="1"/>
      <p:bldP spid="323" grpId="0" animBg="1"/>
      <p:bldP spid="325" grpId="0"/>
      <p:bldP spid="326" grpId="0"/>
      <p:bldP spid="327" grpId="0"/>
      <p:bldP spid="328" grpId="0"/>
      <p:bldP spid="328" grpId="1"/>
      <p:bldP spid="328" grpId="2"/>
      <p:bldP spid="329" grpId="0" animBg="1"/>
      <p:bldP spid="330" grpId="0" animBg="1"/>
      <p:bldP spid="334" grpId="0" animBg="1"/>
      <p:bldP spid="3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6" name="Groupe 307"/>
          <p:cNvGrpSpPr/>
          <p:nvPr/>
        </p:nvGrpSpPr>
        <p:grpSpPr>
          <a:xfrm>
            <a:off x="65559" y="785794"/>
            <a:ext cx="7217887" cy="4786968"/>
            <a:chOff x="65559" y="785794"/>
            <a:chExt cx="7217887" cy="4786968"/>
          </a:xfrm>
        </p:grpSpPr>
        <p:sp>
          <p:nvSpPr>
            <p:cNvPr id="192" name="AutoShape 2" descr="Quadrillage en pointillé"/>
            <p:cNvSpPr>
              <a:spLocks noChangeArrowheads="1"/>
            </p:cNvSpPr>
            <p:nvPr/>
          </p:nvSpPr>
          <p:spPr bwMode="auto">
            <a:xfrm>
              <a:off x="68240" y="785794"/>
              <a:ext cx="7215206" cy="4786968"/>
            </a:xfrm>
            <a:prstGeom prst="roundRect">
              <a:avLst>
                <a:gd name="adj" fmla="val 5744"/>
              </a:avLst>
            </a:prstGeom>
            <a:pattFill prst="dotGrid">
              <a:fgClr>
                <a:srgbClr val="548DD4"/>
              </a:fgClr>
              <a:bgClr>
                <a:srgbClr val="FFFFFF"/>
              </a:bgClr>
            </a:patt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  <p:grpSp>
          <p:nvGrpSpPr>
            <p:cNvPr id="128" name="Groupe 281"/>
            <p:cNvGrpSpPr/>
            <p:nvPr/>
          </p:nvGrpSpPr>
          <p:grpSpPr>
            <a:xfrm>
              <a:off x="65559" y="1042417"/>
              <a:ext cx="7186661" cy="4156429"/>
              <a:chOff x="65559" y="1042417"/>
              <a:chExt cx="7186661" cy="4156429"/>
            </a:xfrm>
          </p:grpSpPr>
          <p:cxnSp>
            <p:nvCxnSpPr>
              <p:cNvPr id="529" name="Connecteur droit 528"/>
              <p:cNvCxnSpPr>
                <a:endCxn id="521" idx="0"/>
              </p:cNvCxnSpPr>
              <p:nvPr/>
            </p:nvCxnSpPr>
            <p:spPr>
              <a:xfrm rot="16200000" flipV="1">
                <a:off x="1773822" y="3112266"/>
                <a:ext cx="4140000" cy="301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7" name="Connecteur droit 556"/>
              <p:cNvCxnSpPr/>
              <p:nvPr/>
            </p:nvCxnSpPr>
            <p:spPr>
              <a:xfrm rot="5400000" flipH="1" flipV="1">
                <a:off x="1405824" y="3128052"/>
                <a:ext cx="4140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Connecteur droit 323"/>
              <p:cNvCxnSpPr/>
              <p:nvPr/>
            </p:nvCxnSpPr>
            <p:spPr>
              <a:xfrm rot="10800000" flipV="1">
                <a:off x="65559" y="5189550"/>
                <a:ext cx="3420000" cy="0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1" name="Groupe 335"/>
              <p:cNvGrpSpPr/>
              <p:nvPr/>
            </p:nvGrpSpPr>
            <p:grpSpPr>
              <a:xfrm>
                <a:off x="3730786" y="1301902"/>
                <a:ext cx="126834" cy="3887922"/>
                <a:chOff x="6281164" y="1142984"/>
                <a:chExt cx="113348" cy="5013360"/>
              </a:xfrm>
            </p:grpSpPr>
            <p:grpSp>
              <p:nvGrpSpPr>
                <p:cNvPr id="132" name="Groupe 17"/>
                <p:cNvGrpSpPr/>
                <p:nvPr/>
              </p:nvGrpSpPr>
              <p:grpSpPr>
                <a:xfrm>
                  <a:off x="6286512" y="1142984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62" name="Connecteur droit 361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3" name="Connecteur droit 362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3" name="Groupe 18"/>
                <p:cNvGrpSpPr/>
                <p:nvPr/>
              </p:nvGrpSpPr>
              <p:grpSpPr>
                <a:xfrm>
                  <a:off x="6286512" y="1727188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60" name="Connecteur droit 359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1" name="Connecteur droit 360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4" name="Groupe 21"/>
                <p:cNvGrpSpPr/>
                <p:nvPr/>
              </p:nvGrpSpPr>
              <p:grpSpPr>
                <a:xfrm>
                  <a:off x="6281170" y="2311392"/>
                  <a:ext cx="108001" cy="298452"/>
                  <a:chOff x="6276408" y="1142984"/>
                  <a:chExt cx="108001" cy="298452"/>
                </a:xfrm>
              </p:grpSpPr>
              <p:cxnSp>
                <p:nvCxnSpPr>
                  <p:cNvPr id="358" name="Connecteur droit 357"/>
                  <p:cNvCxnSpPr/>
                  <p:nvPr/>
                </p:nvCxnSpPr>
                <p:spPr>
                  <a:xfrm>
                    <a:off x="6276408" y="1142984"/>
                    <a:ext cx="108001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9" name="Connecteur droit 358"/>
                  <p:cNvCxnSpPr/>
                  <p:nvPr/>
                </p:nvCxnSpPr>
                <p:spPr>
                  <a:xfrm>
                    <a:off x="6276408" y="1439848"/>
                    <a:ext cx="108001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5" name="Groupe 24"/>
                <p:cNvGrpSpPr/>
                <p:nvPr/>
              </p:nvGrpSpPr>
              <p:grpSpPr>
                <a:xfrm>
                  <a:off x="6281164" y="2895596"/>
                  <a:ext cx="108006" cy="298452"/>
                  <a:chOff x="6276402" y="1142984"/>
                  <a:chExt cx="108006" cy="298452"/>
                </a:xfrm>
              </p:grpSpPr>
              <p:cxnSp>
                <p:nvCxnSpPr>
                  <p:cNvPr id="356" name="Connecteur droit 355"/>
                  <p:cNvCxnSpPr/>
                  <p:nvPr/>
                </p:nvCxnSpPr>
                <p:spPr>
                  <a:xfrm>
                    <a:off x="6276408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7" name="Connecteur droit 356"/>
                  <p:cNvCxnSpPr/>
                  <p:nvPr/>
                </p:nvCxnSpPr>
                <p:spPr>
                  <a:xfrm>
                    <a:off x="627640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6" name="Groupe 27"/>
                <p:cNvGrpSpPr/>
                <p:nvPr/>
              </p:nvGrpSpPr>
              <p:grpSpPr>
                <a:xfrm>
                  <a:off x="6281750" y="3495676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54" name="Connecteur droit 353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5" name="Connecteur droit 354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7" name="Groupe 30"/>
                <p:cNvGrpSpPr/>
                <p:nvPr/>
              </p:nvGrpSpPr>
              <p:grpSpPr>
                <a:xfrm>
                  <a:off x="6281750" y="4079880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52" name="Connecteur droit 351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3" name="Connecteur droit 352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8" name="Groupe 33"/>
                <p:cNvGrpSpPr/>
                <p:nvPr/>
              </p:nvGrpSpPr>
              <p:grpSpPr>
                <a:xfrm>
                  <a:off x="6286512" y="4664084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50" name="Connecteur droit 349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1" name="Connecteur droit 350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9" name="Groupe 36"/>
                <p:cNvGrpSpPr/>
                <p:nvPr/>
              </p:nvGrpSpPr>
              <p:grpSpPr>
                <a:xfrm>
                  <a:off x="6286512" y="5248288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48" name="Connecteur droit 347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9" name="Connecteur droit 348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0" name="Groupe 39"/>
                <p:cNvGrpSpPr/>
                <p:nvPr/>
              </p:nvGrpSpPr>
              <p:grpSpPr>
                <a:xfrm>
                  <a:off x="6286512" y="5857892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46" name="Connecteur droit 345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7" name="Connecteur droit 346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41" name="Groupe 365"/>
              <p:cNvGrpSpPr/>
              <p:nvPr/>
            </p:nvGrpSpPr>
            <p:grpSpPr>
              <a:xfrm>
                <a:off x="3475415" y="1301902"/>
                <a:ext cx="126834" cy="3887922"/>
                <a:chOff x="6281164" y="1142984"/>
                <a:chExt cx="113348" cy="5013360"/>
              </a:xfrm>
            </p:grpSpPr>
            <p:grpSp>
              <p:nvGrpSpPr>
                <p:cNvPr id="142" name="Groupe 17"/>
                <p:cNvGrpSpPr/>
                <p:nvPr/>
              </p:nvGrpSpPr>
              <p:grpSpPr>
                <a:xfrm>
                  <a:off x="6286512" y="1142984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92" name="Connecteur droit 391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3" name="Connecteur droit 392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3" name="Groupe 18"/>
                <p:cNvGrpSpPr/>
                <p:nvPr/>
              </p:nvGrpSpPr>
              <p:grpSpPr>
                <a:xfrm>
                  <a:off x="6286512" y="1727188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90" name="Connecteur droit 389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1" name="Connecteur droit 390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4" name="Groupe 21"/>
                <p:cNvGrpSpPr/>
                <p:nvPr/>
              </p:nvGrpSpPr>
              <p:grpSpPr>
                <a:xfrm>
                  <a:off x="6281170" y="2311392"/>
                  <a:ext cx="108001" cy="298452"/>
                  <a:chOff x="6276408" y="1142984"/>
                  <a:chExt cx="108001" cy="298452"/>
                </a:xfrm>
              </p:grpSpPr>
              <p:cxnSp>
                <p:nvCxnSpPr>
                  <p:cNvPr id="388" name="Connecteur droit 387"/>
                  <p:cNvCxnSpPr/>
                  <p:nvPr/>
                </p:nvCxnSpPr>
                <p:spPr>
                  <a:xfrm>
                    <a:off x="6276408" y="1142984"/>
                    <a:ext cx="108001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9" name="Connecteur droit 388"/>
                  <p:cNvCxnSpPr/>
                  <p:nvPr/>
                </p:nvCxnSpPr>
                <p:spPr>
                  <a:xfrm>
                    <a:off x="6276408" y="1439848"/>
                    <a:ext cx="108001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5" name="Groupe 24"/>
                <p:cNvGrpSpPr/>
                <p:nvPr/>
              </p:nvGrpSpPr>
              <p:grpSpPr>
                <a:xfrm>
                  <a:off x="6281164" y="2895596"/>
                  <a:ext cx="108006" cy="298452"/>
                  <a:chOff x="6276402" y="1142984"/>
                  <a:chExt cx="108006" cy="298452"/>
                </a:xfrm>
              </p:grpSpPr>
              <p:cxnSp>
                <p:nvCxnSpPr>
                  <p:cNvPr id="386" name="Connecteur droit 385"/>
                  <p:cNvCxnSpPr/>
                  <p:nvPr/>
                </p:nvCxnSpPr>
                <p:spPr>
                  <a:xfrm>
                    <a:off x="6276408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7" name="Connecteur droit 386"/>
                  <p:cNvCxnSpPr/>
                  <p:nvPr/>
                </p:nvCxnSpPr>
                <p:spPr>
                  <a:xfrm>
                    <a:off x="627640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6" name="Groupe 27"/>
                <p:cNvGrpSpPr/>
                <p:nvPr/>
              </p:nvGrpSpPr>
              <p:grpSpPr>
                <a:xfrm>
                  <a:off x="6281750" y="3495676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84" name="Connecteur droit 383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5" name="Connecteur droit 384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7" name="Groupe 30"/>
                <p:cNvGrpSpPr/>
                <p:nvPr/>
              </p:nvGrpSpPr>
              <p:grpSpPr>
                <a:xfrm>
                  <a:off x="6281750" y="4079880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82" name="Connecteur droit 381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3" name="Connecteur droit 382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8" name="Groupe 33"/>
                <p:cNvGrpSpPr/>
                <p:nvPr/>
              </p:nvGrpSpPr>
              <p:grpSpPr>
                <a:xfrm>
                  <a:off x="6286512" y="4664084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80" name="Connecteur droit 379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1" name="Connecteur droit 380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9" name="Groupe 36"/>
                <p:cNvGrpSpPr/>
                <p:nvPr/>
              </p:nvGrpSpPr>
              <p:grpSpPr>
                <a:xfrm>
                  <a:off x="6286512" y="5248288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78" name="Connecteur droit 377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9" name="Connecteur droit 378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0" name="Groupe 39"/>
                <p:cNvGrpSpPr/>
                <p:nvPr/>
              </p:nvGrpSpPr>
              <p:grpSpPr>
                <a:xfrm>
                  <a:off x="6286512" y="5857892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76" name="Connecteur droit 375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7" name="Connecteur droit 376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78" name="Connecteur droit 277"/>
              <p:cNvCxnSpPr/>
              <p:nvPr/>
            </p:nvCxnSpPr>
            <p:spPr>
              <a:xfrm flipV="1">
                <a:off x="3832220" y="5190460"/>
                <a:ext cx="3420000" cy="0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1" name="Groupe 372"/>
            <p:cNvGrpSpPr/>
            <p:nvPr/>
          </p:nvGrpSpPr>
          <p:grpSpPr>
            <a:xfrm rot="16200000">
              <a:off x="5252742" y="3802103"/>
              <a:ext cx="72000" cy="2880000"/>
              <a:chOff x="2289937" y="3197746"/>
              <a:chExt cx="122881" cy="1833160"/>
            </a:xfrm>
          </p:grpSpPr>
          <p:cxnSp>
            <p:nvCxnSpPr>
              <p:cNvPr id="374" name="Connecteur droit 373"/>
              <p:cNvCxnSpPr/>
              <p:nvPr/>
            </p:nvCxnSpPr>
            <p:spPr>
              <a:xfrm>
                <a:off x="2289955" y="3197746"/>
                <a:ext cx="120850" cy="1232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2" name="Groupe 30"/>
              <p:cNvGrpSpPr/>
              <p:nvPr/>
            </p:nvGrpSpPr>
            <p:grpSpPr>
              <a:xfrm>
                <a:off x="2289937" y="3420373"/>
                <a:ext cx="120877" cy="231401"/>
                <a:chOff x="6289451" y="1142982"/>
                <a:chExt cx="108024" cy="298455"/>
              </a:xfrm>
            </p:grpSpPr>
            <p:cxnSp>
              <p:nvCxnSpPr>
                <p:cNvPr id="419" name="Connecteur droit 418"/>
                <p:cNvCxnSpPr/>
                <p:nvPr/>
              </p:nvCxnSpPr>
              <p:spPr>
                <a:xfrm>
                  <a:off x="6289451" y="1142982"/>
                  <a:ext cx="108000" cy="1589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2" name="Connecteur droit 421"/>
                <p:cNvCxnSpPr/>
                <p:nvPr/>
              </p:nvCxnSpPr>
              <p:spPr>
                <a:xfrm>
                  <a:off x="6289475" y="1439848"/>
                  <a:ext cx="108000" cy="1589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3" name="Groupe 33"/>
              <p:cNvGrpSpPr/>
              <p:nvPr/>
            </p:nvGrpSpPr>
            <p:grpSpPr>
              <a:xfrm>
                <a:off x="2291968" y="3873992"/>
                <a:ext cx="120850" cy="231545"/>
                <a:chOff x="6286512" y="1142984"/>
                <a:chExt cx="108000" cy="298452"/>
              </a:xfrm>
            </p:grpSpPr>
            <p:cxnSp>
              <p:nvCxnSpPr>
                <p:cNvPr id="413" name="Connecteur droit 412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" name="Connecteur droit 415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4" name="Groupe 36"/>
              <p:cNvGrpSpPr/>
              <p:nvPr/>
            </p:nvGrpSpPr>
            <p:grpSpPr>
              <a:xfrm>
                <a:off x="2291968" y="4327049"/>
                <a:ext cx="120850" cy="231545"/>
                <a:chOff x="6286512" y="1142984"/>
                <a:chExt cx="108000" cy="298452"/>
              </a:xfrm>
            </p:grpSpPr>
            <p:cxnSp>
              <p:nvCxnSpPr>
                <p:cNvPr id="407" name="Connecteur droit 406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0" name="Connecteur droit 409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5" name="Groupe 39"/>
              <p:cNvGrpSpPr/>
              <p:nvPr/>
            </p:nvGrpSpPr>
            <p:grpSpPr>
              <a:xfrm>
                <a:off x="2291968" y="4799805"/>
                <a:ext cx="120850" cy="231545"/>
                <a:chOff x="6286512" y="1142984"/>
                <a:chExt cx="108000" cy="298452"/>
              </a:xfrm>
            </p:grpSpPr>
            <p:cxnSp>
              <p:nvCxnSpPr>
                <p:cNvPr id="401" name="Connecteur droit 400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4" name="Connecteur droit 403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6" name="Groupe 430"/>
            <p:cNvGrpSpPr/>
            <p:nvPr/>
          </p:nvGrpSpPr>
          <p:grpSpPr>
            <a:xfrm rot="16200000">
              <a:off x="2003823" y="3804190"/>
              <a:ext cx="72000" cy="2880000"/>
              <a:chOff x="2289937" y="3197746"/>
              <a:chExt cx="122881" cy="1833160"/>
            </a:xfrm>
          </p:grpSpPr>
          <p:cxnSp>
            <p:nvCxnSpPr>
              <p:cNvPr id="434" name="Connecteur droit 433"/>
              <p:cNvCxnSpPr/>
              <p:nvPr/>
            </p:nvCxnSpPr>
            <p:spPr>
              <a:xfrm>
                <a:off x="2289955" y="3197746"/>
                <a:ext cx="120850" cy="1232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7" name="Groupe 30"/>
              <p:cNvGrpSpPr/>
              <p:nvPr/>
            </p:nvGrpSpPr>
            <p:grpSpPr>
              <a:xfrm>
                <a:off x="2289937" y="3420373"/>
                <a:ext cx="120877" cy="231401"/>
                <a:chOff x="6289451" y="1142982"/>
                <a:chExt cx="108024" cy="298455"/>
              </a:xfrm>
            </p:grpSpPr>
            <p:cxnSp>
              <p:nvCxnSpPr>
                <p:cNvPr id="453" name="Connecteur droit 452"/>
                <p:cNvCxnSpPr/>
                <p:nvPr/>
              </p:nvCxnSpPr>
              <p:spPr>
                <a:xfrm>
                  <a:off x="6289451" y="1142982"/>
                  <a:ext cx="108000" cy="1589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4" name="Connecteur droit 453"/>
                <p:cNvCxnSpPr/>
                <p:nvPr/>
              </p:nvCxnSpPr>
              <p:spPr>
                <a:xfrm>
                  <a:off x="6289475" y="1439848"/>
                  <a:ext cx="108000" cy="1589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8" name="Groupe 33"/>
              <p:cNvGrpSpPr/>
              <p:nvPr/>
            </p:nvGrpSpPr>
            <p:grpSpPr>
              <a:xfrm>
                <a:off x="2291968" y="3873992"/>
                <a:ext cx="120850" cy="231545"/>
                <a:chOff x="6286512" y="1142984"/>
                <a:chExt cx="108000" cy="298452"/>
              </a:xfrm>
            </p:grpSpPr>
            <p:cxnSp>
              <p:nvCxnSpPr>
                <p:cNvPr id="451" name="Connecteur droit 450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2" name="Connecteur droit 451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e 36"/>
              <p:cNvGrpSpPr/>
              <p:nvPr/>
            </p:nvGrpSpPr>
            <p:grpSpPr>
              <a:xfrm>
                <a:off x="2291968" y="4327049"/>
                <a:ext cx="120850" cy="231545"/>
                <a:chOff x="6286512" y="1142984"/>
                <a:chExt cx="108000" cy="298452"/>
              </a:xfrm>
            </p:grpSpPr>
            <p:cxnSp>
              <p:nvCxnSpPr>
                <p:cNvPr id="449" name="Connecteur droit 448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0" name="Connecteur droit 449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0" name="Groupe 39"/>
              <p:cNvGrpSpPr/>
              <p:nvPr/>
            </p:nvGrpSpPr>
            <p:grpSpPr>
              <a:xfrm>
                <a:off x="2291968" y="4799805"/>
                <a:ext cx="120850" cy="231545"/>
                <a:chOff x="6286512" y="1142984"/>
                <a:chExt cx="108000" cy="298452"/>
              </a:xfrm>
            </p:grpSpPr>
            <p:cxnSp>
              <p:nvCxnSpPr>
                <p:cNvPr id="447" name="Connecteur droit 446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8" name="Connecteur droit 447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455" name="Connecteur droit 454"/>
            <p:cNvCxnSpPr/>
            <p:nvPr/>
          </p:nvCxnSpPr>
          <p:spPr>
            <a:xfrm rot="16200000">
              <a:off x="7035989" y="5233346"/>
              <a:ext cx="70810" cy="1936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Connecteur droit 455"/>
            <p:cNvCxnSpPr/>
            <p:nvPr/>
          </p:nvCxnSpPr>
          <p:spPr>
            <a:xfrm rot="16200000">
              <a:off x="230677" y="5241243"/>
              <a:ext cx="70810" cy="1936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61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13" name="Rectangle 312"/>
          <p:cNvSpPr/>
          <p:nvPr/>
        </p:nvSpPr>
        <p:spPr>
          <a:xfrm>
            <a:off x="3929058" y="1142984"/>
            <a:ext cx="3357586" cy="3000396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/>
          </a:p>
        </p:txBody>
      </p:sp>
      <p:sp>
        <p:nvSpPr>
          <p:cNvPr id="314" name="ZoneTexte 313"/>
          <p:cNvSpPr txBox="1"/>
          <p:nvPr/>
        </p:nvSpPr>
        <p:spPr>
          <a:xfrm>
            <a:off x="3714744" y="1357298"/>
            <a:ext cx="1571636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القيمة القصوى</a:t>
            </a:r>
          </a:p>
        </p:txBody>
      </p:sp>
      <p:sp>
        <p:nvSpPr>
          <p:cNvPr id="315" name="ZoneTexte 314"/>
          <p:cNvSpPr txBox="1"/>
          <p:nvPr/>
        </p:nvSpPr>
        <p:spPr>
          <a:xfrm>
            <a:off x="3857620" y="1785926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طول المحور</a:t>
            </a:r>
          </a:p>
        </p:txBody>
      </p:sp>
      <p:sp>
        <p:nvSpPr>
          <p:cNvPr id="316" name="ZoneTexte 315"/>
          <p:cNvSpPr txBox="1"/>
          <p:nvPr/>
        </p:nvSpPr>
        <p:spPr>
          <a:xfrm>
            <a:off x="5559432" y="1571612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قيمة التدريجة</a:t>
            </a:r>
          </a:p>
        </p:txBody>
      </p:sp>
      <p:sp>
        <p:nvSpPr>
          <p:cNvPr id="317" name="Rectangle 316"/>
          <p:cNvSpPr/>
          <p:nvPr/>
        </p:nvSpPr>
        <p:spPr>
          <a:xfrm>
            <a:off x="4000496" y="1790688"/>
            <a:ext cx="122400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>
              <a:effectLst/>
            </a:endParaRPr>
          </a:p>
        </p:txBody>
      </p:sp>
      <p:sp>
        <p:nvSpPr>
          <p:cNvPr id="318" name="Égal 317"/>
          <p:cNvSpPr/>
          <p:nvPr/>
        </p:nvSpPr>
        <p:spPr>
          <a:xfrm>
            <a:off x="5286380" y="1643050"/>
            <a:ext cx="357190" cy="214314"/>
          </a:xfrm>
          <a:prstGeom prst="mathEqual">
            <a:avLst>
              <a:gd name="adj1" fmla="val 0"/>
              <a:gd name="adj2" fmla="val 35555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>
              <a:solidFill>
                <a:schemeClr val="tx1"/>
              </a:solidFill>
              <a:effectLst/>
            </a:endParaRPr>
          </a:p>
        </p:txBody>
      </p:sp>
      <p:sp>
        <p:nvSpPr>
          <p:cNvPr id="319" name="ZoneTexte 318"/>
          <p:cNvSpPr txBox="1"/>
          <p:nvPr/>
        </p:nvSpPr>
        <p:spPr>
          <a:xfrm>
            <a:off x="4071934" y="2214554"/>
            <a:ext cx="1143008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1644</a:t>
            </a:r>
          </a:p>
        </p:txBody>
      </p:sp>
      <p:sp>
        <p:nvSpPr>
          <p:cNvPr id="320" name="ZoneTexte 319"/>
          <p:cNvSpPr txBox="1"/>
          <p:nvPr/>
        </p:nvSpPr>
        <p:spPr>
          <a:xfrm>
            <a:off x="4000496" y="2702478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9 cm</a:t>
            </a:r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</a:p>
        </p:txBody>
      </p:sp>
      <p:sp>
        <p:nvSpPr>
          <p:cNvPr id="321" name="ZoneTexte 320"/>
          <p:cNvSpPr txBox="1"/>
          <p:nvPr/>
        </p:nvSpPr>
        <p:spPr>
          <a:xfrm>
            <a:off x="5643570" y="2428868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182.6</a:t>
            </a:r>
          </a:p>
        </p:txBody>
      </p:sp>
      <p:sp>
        <p:nvSpPr>
          <p:cNvPr id="322" name="Rectangle 321"/>
          <p:cNvSpPr/>
          <p:nvPr/>
        </p:nvSpPr>
        <p:spPr>
          <a:xfrm>
            <a:off x="4084634" y="2647944"/>
            <a:ext cx="122400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>
              <a:effectLst/>
            </a:endParaRPr>
          </a:p>
        </p:txBody>
      </p:sp>
      <p:sp>
        <p:nvSpPr>
          <p:cNvPr id="323" name="Égal 322"/>
          <p:cNvSpPr/>
          <p:nvPr/>
        </p:nvSpPr>
        <p:spPr>
          <a:xfrm>
            <a:off x="5370518" y="2500306"/>
            <a:ext cx="357190" cy="214314"/>
          </a:xfrm>
          <a:prstGeom prst="mathEqual">
            <a:avLst>
              <a:gd name="adj1" fmla="val 0"/>
              <a:gd name="adj2" fmla="val 35555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>
              <a:solidFill>
                <a:schemeClr val="tx1"/>
              </a:solidFill>
              <a:effectLst/>
            </a:endParaRPr>
          </a:p>
        </p:txBody>
      </p:sp>
      <p:sp>
        <p:nvSpPr>
          <p:cNvPr id="325" name="ZoneTexte 324"/>
          <p:cNvSpPr txBox="1"/>
          <p:nvPr/>
        </p:nvSpPr>
        <p:spPr>
          <a:xfrm>
            <a:off x="5500694" y="2928934"/>
            <a:ext cx="1714512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b="1" cap="all" dirty="0" smtClean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لكن من الأفضل</a:t>
            </a:r>
          </a:p>
        </p:txBody>
      </p:sp>
      <p:sp>
        <p:nvSpPr>
          <p:cNvPr id="326" name="ZoneTexte 325"/>
          <p:cNvSpPr txBox="1"/>
          <p:nvPr/>
        </p:nvSpPr>
        <p:spPr>
          <a:xfrm>
            <a:off x="4071934" y="3175332"/>
            <a:ext cx="1143008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1800</a:t>
            </a:r>
          </a:p>
        </p:txBody>
      </p:sp>
      <p:sp>
        <p:nvSpPr>
          <p:cNvPr id="327" name="ZoneTexte 326"/>
          <p:cNvSpPr txBox="1"/>
          <p:nvPr/>
        </p:nvSpPr>
        <p:spPr>
          <a:xfrm>
            <a:off x="4000496" y="3663256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r-FR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9 cm</a:t>
            </a:r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</a:p>
        </p:txBody>
      </p:sp>
      <p:sp>
        <p:nvSpPr>
          <p:cNvPr id="328" name="ZoneTexte 327"/>
          <p:cNvSpPr txBox="1"/>
          <p:nvPr/>
        </p:nvSpPr>
        <p:spPr>
          <a:xfrm>
            <a:off x="5643570" y="3389646"/>
            <a:ext cx="1285884" cy="3693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200</a:t>
            </a:r>
          </a:p>
        </p:txBody>
      </p:sp>
      <p:sp>
        <p:nvSpPr>
          <p:cNvPr id="329" name="Rectangle 328"/>
          <p:cNvSpPr/>
          <p:nvPr/>
        </p:nvSpPr>
        <p:spPr>
          <a:xfrm>
            <a:off x="4084634" y="3608722"/>
            <a:ext cx="122400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>
              <a:effectLst/>
            </a:endParaRPr>
          </a:p>
        </p:txBody>
      </p:sp>
      <p:sp>
        <p:nvSpPr>
          <p:cNvPr id="330" name="Égal 329"/>
          <p:cNvSpPr/>
          <p:nvPr/>
        </p:nvSpPr>
        <p:spPr>
          <a:xfrm>
            <a:off x="5370518" y="3461084"/>
            <a:ext cx="357190" cy="214314"/>
          </a:xfrm>
          <a:prstGeom prst="mathEqual">
            <a:avLst>
              <a:gd name="adj1" fmla="val 0"/>
              <a:gd name="adj2" fmla="val 35555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>
              <a:solidFill>
                <a:schemeClr val="tx1"/>
              </a:solidFill>
              <a:effectLst/>
            </a:endParaRPr>
          </a:p>
        </p:txBody>
      </p:sp>
      <p:grpSp>
        <p:nvGrpSpPr>
          <p:cNvPr id="162" name="Groupe 9"/>
          <p:cNvGrpSpPr/>
          <p:nvPr/>
        </p:nvGrpSpPr>
        <p:grpSpPr>
          <a:xfrm>
            <a:off x="7032976" y="5383226"/>
            <a:ext cx="645124" cy="1071570"/>
            <a:chOff x="5429257" y="697836"/>
            <a:chExt cx="1482936" cy="230253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32" name="Freeform 2"/>
            <p:cNvSpPr>
              <a:spLocks/>
            </p:cNvSpPr>
            <p:nvPr/>
          </p:nvSpPr>
          <p:spPr bwMode="auto">
            <a:xfrm rot="2205064">
              <a:off x="6663180" y="697836"/>
              <a:ext cx="249013" cy="1573139"/>
            </a:xfrm>
            <a:custGeom>
              <a:avLst/>
              <a:gdLst/>
              <a:ahLst/>
              <a:cxnLst>
                <a:cxn ang="0">
                  <a:pos x="153" y="3180"/>
                </a:cxn>
                <a:cxn ang="0">
                  <a:pos x="630" y="3180"/>
                </a:cxn>
                <a:cxn ang="0">
                  <a:pos x="810" y="419"/>
                </a:cxn>
                <a:cxn ang="0">
                  <a:pos x="0" y="419"/>
                </a:cxn>
                <a:cxn ang="0">
                  <a:pos x="153" y="3180"/>
                </a:cxn>
              </a:cxnLst>
              <a:rect l="0" t="0" r="r" b="b"/>
              <a:pathLst>
                <a:path w="810" h="3180">
                  <a:moveTo>
                    <a:pt x="153" y="3180"/>
                  </a:moveTo>
                  <a:lnTo>
                    <a:pt x="630" y="3180"/>
                  </a:lnTo>
                  <a:cubicBezTo>
                    <a:pt x="630" y="3180"/>
                    <a:pt x="450" y="1800"/>
                    <a:pt x="810" y="419"/>
                  </a:cubicBezTo>
                  <a:cubicBezTo>
                    <a:pt x="330" y="0"/>
                    <a:pt x="0" y="419"/>
                    <a:pt x="0" y="419"/>
                  </a:cubicBezTo>
                  <a:cubicBezTo>
                    <a:pt x="300" y="1830"/>
                    <a:pt x="153" y="3180"/>
                    <a:pt x="153" y="318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  <p:sp>
          <p:nvSpPr>
            <p:cNvPr id="333" name="Ellipse 332"/>
            <p:cNvSpPr/>
            <p:nvPr/>
          </p:nvSpPr>
          <p:spPr>
            <a:xfrm>
              <a:off x="5429257" y="2000240"/>
              <a:ext cx="1071570" cy="1000132"/>
            </a:xfrm>
            <a:prstGeom prst="ellipse">
              <a:avLst/>
            </a:prstGeom>
            <a:solidFill>
              <a:srgbClr val="FF0000">
                <a:alpha val="32000"/>
              </a:srgbClr>
            </a:solidFill>
            <a:ln>
              <a:solidFill>
                <a:srgbClr val="FF0000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334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337" name="ZoneTexte 336"/>
          <p:cNvSpPr txBox="1"/>
          <p:nvPr/>
        </p:nvSpPr>
        <p:spPr>
          <a:xfrm>
            <a:off x="3559168" y="5251663"/>
            <a:ext cx="428628" cy="307777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400" b="1" cap="all" dirty="0" smtClean="0">
                <a:ln w="0"/>
                <a:solidFill>
                  <a:srgbClr val="C00000"/>
                </a:solidFill>
                <a:effectLst/>
              </a:rPr>
              <a:t>0</a:t>
            </a:r>
          </a:p>
        </p:txBody>
      </p:sp>
      <p:sp>
        <p:nvSpPr>
          <p:cNvPr id="338" name="ZoneTexte 337"/>
          <p:cNvSpPr txBox="1"/>
          <p:nvPr/>
        </p:nvSpPr>
        <p:spPr>
          <a:xfrm rot="20253529">
            <a:off x="3863847" y="5277408"/>
            <a:ext cx="500066" cy="307777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400" b="1" cap="all" dirty="0" smtClean="0">
                <a:ln w="0"/>
                <a:solidFill>
                  <a:srgbClr val="C00000"/>
                </a:solidFill>
                <a:effectLst/>
              </a:rPr>
              <a:t>200</a:t>
            </a:r>
          </a:p>
        </p:txBody>
      </p:sp>
      <p:sp>
        <p:nvSpPr>
          <p:cNvPr id="339" name="ZoneTexte 338"/>
          <p:cNvSpPr txBox="1"/>
          <p:nvPr/>
        </p:nvSpPr>
        <p:spPr>
          <a:xfrm rot="20253529">
            <a:off x="4195882" y="5286043"/>
            <a:ext cx="500066" cy="307777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400" b="1" cap="all" dirty="0" smtClean="0">
                <a:ln w="0"/>
                <a:solidFill>
                  <a:srgbClr val="C00000"/>
                </a:solidFill>
                <a:effectLst/>
              </a:rPr>
              <a:t>400</a:t>
            </a:r>
          </a:p>
        </p:txBody>
      </p:sp>
      <p:sp>
        <p:nvSpPr>
          <p:cNvPr id="340" name="ZoneTexte 339"/>
          <p:cNvSpPr txBox="1"/>
          <p:nvPr/>
        </p:nvSpPr>
        <p:spPr>
          <a:xfrm rot="20253529">
            <a:off x="4565527" y="5286041"/>
            <a:ext cx="500066" cy="307777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400" b="1" cap="all" dirty="0" smtClean="0">
                <a:ln w="0"/>
                <a:solidFill>
                  <a:srgbClr val="C00000"/>
                </a:solidFill>
                <a:effectLst/>
              </a:rPr>
              <a:t>600</a:t>
            </a:r>
          </a:p>
        </p:txBody>
      </p:sp>
      <p:sp>
        <p:nvSpPr>
          <p:cNvPr id="341" name="ZoneTexte 340"/>
          <p:cNvSpPr txBox="1"/>
          <p:nvPr/>
        </p:nvSpPr>
        <p:spPr>
          <a:xfrm rot="20253529">
            <a:off x="4902079" y="5278105"/>
            <a:ext cx="500066" cy="307777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400" b="1" cap="all" dirty="0" smtClean="0">
                <a:ln w="0"/>
                <a:solidFill>
                  <a:srgbClr val="C00000"/>
                </a:solidFill>
                <a:effectLst/>
              </a:rPr>
              <a:t>800</a:t>
            </a:r>
          </a:p>
        </p:txBody>
      </p:sp>
      <p:sp>
        <p:nvSpPr>
          <p:cNvPr id="342" name="ZoneTexte 341"/>
          <p:cNvSpPr txBox="1"/>
          <p:nvPr/>
        </p:nvSpPr>
        <p:spPr>
          <a:xfrm rot="20253529">
            <a:off x="5206375" y="5313548"/>
            <a:ext cx="563548" cy="27699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200" b="1" cap="all" dirty="0" smtClean="0">
                <a:ln w="0"/>
                <a:solidFill>
                  <a:srgbClr val="C00000"/>
                </a:solidFill>
                <a:effectLst/>
              </a:rPr>
              <a:t>1000</a:t>
            </a:r>
          </a:p>
        </p:txBody>
      </p:sp>
      <p:sp>
        <p:nvSpPr>
          <p:cNvPr id="343" name="ZoneTexte 342"/>
          <p:cNvSpPr txBox="1"/>
          <p:nvPr/>
        </p:nvSpPr>
        <p:spPr>
          <a:xfrm rot="20253529">
            <a:off x="5544926" y="5299325"/>
            <a:ext cx="563548" cy="27699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200" b="1" cap="all" dirty="0" smtClean="0">
                <a:ln w="0"/>
                <a:solidFill>
                  <a:srgbClr val="C00000"/>
                </a:solidFill>
                <a:effectLst/>
              </a:rPr>
              <a:t>1200</a:t>
            </a:r>
          </a:p>
        </p:txBody>
      </p:sp>
      <p:sp>
        <p:nvSpPr>
          <p:cNvPr id="344" name="ZoneTexte 343"/>
          <p:cNvSpPr txBox="1"/>
          <p:nvPr/>
        </p:nvSpPr>
        <p:spPr>
          <a:xfrm rot="20253529">
            <a:off x="5889416" y="5312025"/>
            <a:ext cx="563548" cy="27699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200" b="1" cap="all" dirty="0" smtClean="0">
                <a:ln w="0"/>
                <a:solidFill>
                  <a:srgbClr val="C00000"/>
                </a:solidFill>
                <a:effectLst/>
              </a:rPr>
              <a:t>1400</a:t>
            </a:r>
          </a:p>
        </p:txBody>
      </p:sp>
      <p:sp>
        <p:nvSpPr>
          <p:cNvPr id="345" name="ZoneTexte 344"/>
          <p:cNvSpPr txBox="1"/>
          <p:nvPr/>
        </p:nvSpPr>
        <p:spPr>
          <a:xfrm rot="20253529">
            <a:off x="6272006" y="5278687"/>
            <a:ext cx="563548" cy="27699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200" b="1" cap="all" dirty="0" smtClean="0">
                <a:ln w="0"/>
                <a:solidFill>
                  <a:srgbClr val="C00000"/>
                </a:solidFill>
                <a:effectLst/>
              </a:rPr>
              <a:t>1600</a:t>
            </a:r>
          </a:p>
        </p:txBody>
      </p:sp>
      <p:sp>
        <p:nvSpPr>
          <p:cNvPr id="364" name="ZoneTexte 363"/>
          <p:cNvSpPr txBox="1"/>
          <p:nvPr/>
        </p:nvSpPr>
        <p:spPr>
          <a:xfrm rot="20253529">
            <a:off x="6653464" y="5299325"/>
            <a:ext cx="563548" cy="27699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200" b="1" cap="all" dirty="0" smtClean="0">
                <a:ln w="0"/>
                <a:solidFill>
                  <a:srgbClr val="C00000"/>
                </a:solidFill>
                <a:effectLst/>
              </a:rPr>
              <a:t>1800</a:t>
            </a:r>
          </a:p>
        </p:txBody>
      </p:sp>
      <p:sp>
        <p:nvSpPr>
          <p:cNvPr id="365" name="ZoneTexte 364"/>
          <p:cNvSpPr txBox="1"/>
          <p:nvPr/>
        </p:nvSpPr>
        <p:spPr>
          <a:xfrm>
            <a:off x="3286116" y="5248523"/>
            <a:ext cx="334728" cy="307777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400" b="1" cap="all" dirty="0" smtClean="0">
                <a:ln w="0"/>
                <a:solidFill>
                  <a:srgbClr val="C00000"/>
                </a:solidFill>
                <a:effectLst/>
              </a:rPr>
              <a:t>0</a:t>
            </a:r>
          </a:p>
        </p:txBody>
      </p:sp>
      <p:sp>
        <p:nvSpPr>
          <p:cNvPr id="366" name="ZoneTexte 365"/>
          <p:cNvSpPr txBox="1"/>
          <p:nvPr/>
        </p:nvSpPr>
        <p:spPr>
          <a:xfrm rot="19929128">
            <a:off x="2696980" y="5296824"/>
            <a:ext cx="549042" cy="307777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400" b="1" cap="all" dirty="0" smtClean="0">
                <a:ln w="0"/>
                <a:solidFill>
                  <a:srgbClr val="C00000"/>
                </a:solidFill>
                <a:effectLst/>
              </a:rPr>
              <a:t>200</a:t>
            </a:r>
          </a:p>
        </p:txBody>
      </p:sp>
      <p:sp>
        <p:nvSpPr>
          <p:cNvPr id="367" name="ZoneTexte 366"/>
          <p:cNvSpPr txBox="1"/>
          <p:nvPr/>
        </p:nvSpPr>
        <p:spPr>
          <a:xfrm rot="19929128">
            <a:off x="2313377" y="5292025"/>
            <a:ext cx="549042" cy="307777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400" b="1" cap="all" dirty="0" smtClean="0">
                <a:ln w="0"/>
                <a:solidFill>
                  <a:srgbClr val="C00000"/>
                </a:solidFill>
                <a:effectLst/>
              </a:rPr>
              <a:t>400</a:t>
            </a:r>
          </a:p>
        </p:txBody>
      </p:sp>
      <p:sp>
        <p:nvSpPr>
          <p:cNvPr id="368" name="ZoneTexte 367"/>
          <p:cNvSpPr txBox="1"/>
          <p:nvPr/>
        </p:nvSpPr>
        <p:spPr>
          <a:xfrm rot="19929128">
            <a:off x="1969900" y="5292027"/>
            <a:ext cx="549042" cy="307777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400" b="1" cap="all" dirty="0" smtClean="0">
                <a:ln w="0"/>
                <a:solidFill>
                  <a:srgbClr val="C00000"/>
                </a:solidFill>
                <a:effectLst/>
              </a:rPr>
              <a:t>600</a:t>
            </a:r>
          </a:p>
        </p:txBody>
      </p:sp>
      <p:sp>
        <p:nvSpPr>
          <p:cNvPr id="369" name="ZoneTexte 368"/>
          <p:cNvSpPr txBox="1"/>
          <p:nvPr/>
        </p:nvSpPr>
        <p:spPr>
          <a:xfrm rot="19929128">
            <a:off x="1578359" y="5299964"/>
            <a:ext cx="549042" cy="307777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400" b="1" cap="all" dirty="0" smtClean="0">
                <a:ln w="0"/>
                <a:solidFill>
                  <a:srgbClr val="C00000"/>
                </a:solidFill>
                <a:effectLst/>
              </a:rPr>
              <a:t>800</a:t>
            </a:r>
          </a:p>
        </p:txBody>
      </p:sp>
      <p:sp>
        <p:nvSpPr>
          <p:cNvPr id="370" name="ZoneTexte 369"/>
          <p:cNvSpPr txBox="1"/>
          <p:nvPr/>
        </p:nvSpPr>
        <p:spPr>
          <a:xfrm rot="19929128">
            <a:off x="1254507" y="5312213"/>
            <a:ext cx="549042" cy="27699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200" b="1" cap="all" dirty="0" smtClean="0">
                <a:ln w="0"/>
                <a:solidFill>
                  <a:srgbClr val="C00000"/>
                </a:solidFill>
                <a:effectLst/>
              </a:rPr>
              <a:t>1000</a:t>
            </a:r>
          </a:p>
        </p:txBody>
      </p:sp>
      <p:sp>
        <p:nvSpPr>
          <p:cNvPr id="371" name="ZoneTexte 370"/>
          <p:cNvSpPr txBox="1"/>
          <p:nvPr/>
        </p:nvSpPr>
        <p:spPr>
          <a:xfrm rot="19929128">
            <a:off x="890130" y="5314446"/>
            <a:ext cx="549042" cy="27699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200" b="1" cap="all" dirty="0" smtClean="0">
                <a:ln w="0"/>
                <a:solidFill>
                  <a:srgbClr val="C00000"/>
                </a:solidFill>
                <a:effectLst/>
              </a:rPr>
              <a:t>1200</a:t>
            </a:r>
          </a:p>
        </p:txBody>
      </p:sp>
      <p:sp>
        <p:nvSpPr>
          <p:cNvPr id="372" name="ZoneTexte 371"/>
          <p:cNvSpPr txBox="1"/>
          <p:nvPr/>
        </p:nvSpPr>
        <p:spPr>
          <a:xfrm rot="19929128">
            <a:off x="532938" y="5314446"/>
            <a:ext cx="549042" cy="27699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200" b="1" cap="all" dirty="0" smtClean="0">
                <a:ln w="0"/>
                <a:solidFill>
                  <a:srgbClr val="C00000"/>
                </a:solidFill>
                <a:effectLst/>
              </a:rPr>
              <a:t>1400</a:t>
            </a:r>
          </a:p>
        </p:txBody>
      </p:sp>
      <p:sp>
        <p:nvSpPr>
          <p:cNvPr id="373" name="ZoneTexte 372"/>
          <p:cNvSpPr txBox="1"/>
          <p:nvPr/>
        </p:nvSpPr>
        <p:spPr>
          <a:xfrm rot="19929128">
            <a:off x="175748" y="5314446"/>
            <a:ext cx="549042" cy="27699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200" b="1" cap="all" dirty="0" smtClean="0">
                <a:ln w="0"/>
                <a:solidFill>
                  <a:srgbClr val="C00000"/>
                </a:solidFill>
                <a:effectLst/>
              </a:rPr>
              <a:t>1600</a:t>
            </a:r>
          </a:p>
        </p:txBody>
      </p:sp>
      <p:sp>
        <p:nvSpPr>
          <p:cNvPr id="375" name="ZoneTexte 374"/>
          <p:cNvSpPr txBox="1"/>
          <p:nvPr/>
        </p:nvSpPr>
        <p:spPr>
          <a:xfrm rot="19929128">
            <a:off x="-153351" y="5314447"/>
            <a:ext cx="549042" cy="27699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200" b="1" cap="all" dirty="0" smtClean="0">
                <a:ln w="0"/>
                <a:solidFill>
                  <a:srgbClr val="C00000"/>
                </a:solidFill>
                <a:effectLst/>
              </a:rPr>
              <a:t>1800</a:t>
            </a:r>
          </a:p>
        </p:txBody>
      </p:sp>
      <p:cxnSp>
        <p:nvCxnSpPr>
          <p:cNvPr id="395" name="Connecteur droit avec flèche 394"/>
          <p:cNvCxnSpPr/>
          <p:nvPr/>
        </p:nvCxnSpPr>
        <p:spPr>
          <a:xfrm rot="10800000">
            <a:off x="3714744" y="5143512"/>
            <a:ext cx="4429156" cy="642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98" name="Connecteur droit avec flèche 397"/>
          <p:cNvCxnSpPr/>
          <p:nvPr/>
        </p:nvCxnSpPr>
        <p:spPr>
          <a:xfrm rot="10800000">
            <a:off x="3643306" y="4857760"/>
            <a:ext cx="4000528" cy="9286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94" name="Arrondir un rectangle avec un coin du même côté 393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425" name="Picture 4"/>
          <p:cNvPicPr>
            <a:picLocks noChangeAspect="1" noChangeArrowheads="1"/>
          </p:cNvPicPr>
          <p:nvPr/>
        </p:nvPicPr>
        <p:blipFill>
          <a:blip r:embed="rId4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8" name="Arrondir un rectangle avec un coin du même côté 427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431" name="Arrondir un rectangle avec un coin du même côté 430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437" name="Picture 2"/>
          <p:cNvPicPr>
            <a:picLocks noChangeAspect="1" noChangeArrowheads="1"/>
          </p:cNvPicPr>
          <p:nvPr/>
        </p:nvPicPr>
        <p:blipFill>
          <a:blip r:embed="rId5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0" name="Rectangle 439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443" name="Picture 5"/>
          <p:cNvPicPr>
            <a:picLocks noChangeAspect="1" noChangeArrowheads="1"/>
          </p:cNvPicPr>
          <p:nvPr/>
        </p:nvPicPr>
        <p:blipFill>
          <a:blip r:embed="rId6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6" name="Rectangle 445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457" name="Rectangle 456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0" presetClass="pat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1" dur="2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23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2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2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2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40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6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2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20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20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2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40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20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20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2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0000"/>
                            </p:stCondLst>
                            <p:childTnLst>
                              <p:par>
                                <p:cTn id="1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20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20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400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20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6000"/>
                            </p:stCondLst>
                            <p:childTnLst>
                              <p:par>
                                <p:cTn id="1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20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800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2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2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4" dur="20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" grpId="0" animBg="1"/>
      <p:bldP spid="314" grpId="0"/>
      <p:bldP spid="315" grpId="0"/>
      <p:bldP spid="316" grpId="0"/>
      <p:bldP spid="317" grpId="0" animBg="1"/>
      <p:bldP spid="318" grpId="0" animBg="1"/>
      <p:bldP spid="319" grpId="0"/>
      <p:bldP spid="320" grpId="0"/>
      <p:bldP spid="321" grpId="0"/>
      <p:bldP spid="322" grpId="0" animBg="1"/>
      <p:bldP spid="323" grpId="0" animBg="1"/>
      <p:bldP spid="325" grpId="0"/>
      <p:bldP spid="326" grpId="0"/>
      <p:bldP spid="327" grpId="0"/>
      <p:bldP spid="328" grpId="0"/>
      <p:bldP spid="329" grpId="0" animBg="1"/>
      <p:bldP spid="330" grpId="0" animBg="1"/>
      <p:bldP spid="331" grpId="0"/>
      <p:bldP spid="337" grpId="0"/>
      <p:bldP spid="338" grpId="0"/>
      <p:bldP spid="339" grpId="0"/>
      <p:bldP spid="340" grpId="0"/>
      <p:bldP spid="341" grpId="0"/>
      <p:bldP spid="342" grpId="0"/>
      <p:bldP spid="343" grpId="0"/>
      <p:bldP spid="344" grpId="0"/>
      <p:bldP spid="345" grpId="0"/>
      <p:bldP spid="364" grpId="0"/>
      <p:bldP spid="365" grpId="0"/>
      <p:bldP spid="366" grpId="0"/>
      <p:bldP spid="367" grpId="0"/>
      <p:bldP spid="368" grpId="0"/>
      <p:bldP spid="369" grpId="0"/>
      <p:bldP spid="370" grpId="0"/>
      <p:bldP spid="371" grpId="0"/>
      <p:bldP spid="372" grpId="0"/>
      <p:bldP spid="373" grpId="0"/>
      <p:bldP spid="3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6" name="Groupe 307"/>
          <p:cNvGrpSpPr/>
          <p:nvPr/>
        </p:nvGrpSpPr>
        <p:grpSpPr>
          <a:xfrm>
            <a:off x="65559" y="785794"/>
            <a:ext cx="7217887" cy="4786968"/>
            <a:chOff x="65559" y="785794"/>
            <a:chExt cx="7217887" cy="4786968"/>
          </a:xfrm>
        </p:grpSpPr>
        <p:sp>
          <p:nvSpPr>
            <p:cNvPr id="192" name="AutoShape 2" descr="Quadrillage en pointillé"/>
            <p:cNvSpPr>
              <a:spLocks noChangeArrowheads="1"/>
            </p:cNvSpPr>
            <p:nvPr/>
          </p:nvSpPr>
          <p:spPr bwMode="auto">
            <a:xfrm>
              <a:off x="68240" y="785794"/>
              <a:ext cx="7215206" cy="4786968"/>
            </a:xfrm>
            <a:prstGeom prst="roundRect">
              <a:avLst>
                <a:gd name="adj" fmla="val 5744"/>
              </a:avLst>
            </a:prstGeom>
            <a:pattFill prst="dotGrid">
              <a:fgClr>
                <a:srgbClr val="548DD4"/>
              </a:fgClr>
              <a:bgClr>
                <a:srgbClr val="FFFFFF"/>
              </a:bgClr>
            </a:patt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MA"/>
            </a:p>
          </p:txBody>
        </p:sp>
        <p:grpSp>
          <p:nvGrpSpPr>
            <p:cNvPr id="128" name="Groupe 281"/>
            <p:cNvGrpSpPr/>
            <p:nvPr/>
          </p:nvGrpSpPr>
          <p:grpSpPr>
            <a:xfrm>
              <a:off x="65559" y="1042417"/>
              <a:ext cx="7186661" cy="4156429"/>
              <a:chOff x="65559" y="1042417"/>
              <a:chExt cx="7186661" cy="4156429"/>
            </a:xfrm>
          </p:grpSpPr>
          <p:cxnSp>
            <p:nvCxnSpPr>
              <p:cNvPr id="529" name="Connecteur droit 528"/>
              <p:cNvCxnSpPr>
                <a:endCxn id="521" idx="0"/>
              </p:cNvCxnSpPr>
              <p:nvPr/>
            </p:nvCxnSpPr>
            <p:spPr>
              <a:xfrm rot="16200000" flipV="1">
                <a:off x="1773822" y="3112266"/>
                <a:ext cx="4140000" cy="301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7" name="Connecteur droit 556"/>
              <p:cNvCxnSpPr/>
              <p:nvPr/>
            </p:nvCxnSpPr>
            <p:spPr>
              <a:xfrm rot="5400000" flipH="1" flipV="1">
                <a:off x="1405824" y="3128052"/>
                <a:ext cx="4140000" cy="1588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Connecteur droit 323"/>
              <p:cNvCxnSpPr/>
              <p:nvPr/>
            </p:nvCxnSpPr>
            <p:spPr>
              <a:xfrm rot="10800000" flipV="1">
                <a:off x="65559" y="5189550"/>
                <a:ext cx="3420000" cy="0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1" name="Groupe 335"/>
              <p:cNvGrpSpPr/>
              <p:nvPr/>
            </p:nvGrpSpPr>
            <p:grpSpPr>
              <a:xfrm>
                <a:off x="3730786" y="1301902"/>
                <a:ext cx="126834" cy="3887922"/>
                <a:chOff x="6281164" y="1142984"/>
                <a:chExt cx="113348" cy="5013360"/>
              </a:xfrm>
            </p:grpSpPr>
            <p:grpSp>
              <p:nvGrpSpPr>
                <p:cNvPr id="132" name="Groupe 17"/>
                <p:cNvGrpSpPr/>
                <p:nvPr/>
              </p:nvGrpSpPr>
              <p:grpSpPr>
                <a:xfrm>
                  <a:off x="6286512" y="1142984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62" name="Connecteur droit 361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3" name="Connecteur droit 362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3" name="Groupe 18"/>
                <p:cNvGrpSpPr/>
                <p:nvPr/>
              </p:nvGrpSpPr>
              <p:grpSpPr>
                <a:xfrm>
                  <a:off x="6286512" y="1727188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60" name="Connecteur droit 359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1" name="Connecteur droit 360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4" name="Groupe 21"/>
                <p:cNvGrpSpPr/>
                <p:nvPr/>
              </p:nvGrpSpPr>
              <p:grpSpPr>
                <a:xfrm>
                  <a:off x="6281170" y="2311392"/>
                  <a:ext cx="108001" cy="298452"/>
                  <a:chOff x="6276408" y="1142984"/>
                  <a:chExt cx="108001" cy="298452"/>
                </a:xfrm>
              </p:grpSpPr>
              <p:cxnSp>
                <p:nvCxnSpPr>
                  <p:cNvPr id="358" name="Connecteur droit 357"/>
                  <p:cNvCxnSpPr/>
                  <p:nvPr/>
                </p:nvCxnSpPr>
                <p:spPr>
                  <a:xfrm>
                    <a:off x="6276408" y="1142984"/>
                    <a:ext cx="108001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9" name="Connecteur droit 358"/>
                  <p:cNvCxnSpPr/>
                  <p:nvPr/>
                </p:nvCxnSpPr>
                <p:spPr>
                  <a:xfrm>
                    <a:off x="6276408" y="1439848"/>
                    <a:ext cx="108001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5" name="Groupe 24"/>
                <p:cNvGrpSpPr/>
                <p:nvPr/>
              </p:nvGrpSpPr>
              <p:grpSpPr>
                <a:xfrm>
                  <a:off x="6281164" y="2895596"/>
                  <a:ext cx="108006" cy="298452"/>
                  <a:chOff x="6276402" y="1142984"/>
                  <a:chExt cx="108006" cy="298452"/>
                </a:xfrm>
              </p:grpSpPr>
              <p:cxnSp>
                <p:nvCxnSpPr>
                  <p:cNvPr id="356" name="Connecteur droit 355"/>
                  <p:cNvCxnSpPr/>
                  <p:nvPr/>
                </p:nvCxnSpPr>
                <p:spPr>
                  <a:xfrm>
                    <a:off x="6276408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7" name="Connecteur droit 356"/>
                  <p:cNvCxnSpPr/>
                  <p:nvPr/>
                </p:nvCxnSpPr>
                <p:spPr>
                  <a:xfrm>
                    <a:off x="627640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6" name="Groupe 27"/>
                <p:cNvGrpSpPr/>
                <p:nvPr/>
              </p:nvGrpSpPr>
              <p:grpSpPr>
                <a:xfrm>
                  <a:off x="6281750" y="3495676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54" name="Connecteur droit 353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5" name="Connecteur droit 354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7" name="Groupe 30"/>
                <p:cNvGrpSpPr/>
                <p:nvPr/>
              </p:nvGrpSpPr>
              <p:grpSpPr>
                <a:xfrm>
                  <a:off x="6281750" y="4079880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52" name="Connecteur droit 351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3" name="Connecteur droit 352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8" name="Groupe 33"/>
                <p:cNvGrpSpPr/>
                <p:nvPr/>
              </p:nvGrpSpPr>
              <p:grpSpPr>
                <a:xfrm>
                  <a:off x="6286512" y="4664084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50" name="Connecteur droit 349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1" name="Connecteur droit 350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9" name="Groupe 36"/>
                <p:cNvGrpSpPr/>
                <p:nvPr/>
              </p:nvGrpSpPr>
              <p:grpSpPr>
                <a:xfrm>
                  <a:off x="6286512" y="5248288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48" name="Connecteur droit 347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9" name="Connecteur droit 348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0" name="Groupe 39"/>
                <p:cNvGrpSpPr/>
                <p:nvPr/>
              </p:nvGrpSpPr>
              <p:grpSpPr>
                <a:xfrm>
                  <a:off x="6286512" y="5857892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46" name="Connecteur droit 345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7" name="Connecteur droit 346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41" name="Groupe 365"/>
              <p:cNvGrpSpPr/>
              <p:nvPr/>
            </p:nvGrpSpPr>
            <p:grpSpPr>
              <a:xfrm>
                <a:off x="3475415" y="1301902"/>
                <a:ext cx="126834" cy="3887922"/>
                <a:chOff x="6281164" y="1142984"/>
                <a:chExt cx="113348" cy="5013360"/>
              </a:xfrm>
            </p:grpSpPr>
            <p:grpSp>
              <p:nvGrpSpPr>
                <p:cNvPr id="142" name="Groupe 17"/>
                <p:cNvGrpSpPr/>
                <p:nvPr/>
              </p:nvGrpSpPr>
              <p:grpSpPr>
                <a:xfrm>
                  <a:off x="6286512" y="1142984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92" name="Connecteur droit 391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3" name="Connecteur droit 392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3" name="Groupe 18"/>
                <p:cNvGrpSpPr/>
                <p:nvPr/>
              </p:nvGrpSpPr>
              <p:grpSpPr>
                <a:xfrm>
                  <a:off x="6286512" y="1727188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90" name="Connecteur droit 389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1" name="Connecteur droit 390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4" name="Groupe 21"/>
                <p:cNvGrpSpPr/>
                <p:nvPr/>
              </p:nvGrpSpPr>
              <p:grpSpPr>
                <a:xfrm>
                  <a:off x="6281170" y="2311392"/>
                  <a:ext cx="108001" cy="298452"/>
                  <a:chOff x="6276408" y="1142984"/>
                  <a:chExt cx="108001" cy="298452"/>
                </a:xfrm>
              </p:grpSpPr>
              <p:cxnSp>
                <p:nvCxnSpPr>
                  <p:cNvPr id="388" name="Connecteur droit 387"/>
                  <p:cNvCxnSpPr/>
                  <p:nvPr/>
                </p:nvCxnSpPr>
                <p:spPr>
                  <a:xfrm>
                    <a:off x="6276408" y="1142984"/>
                    <a:ext cx="108001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9" name="Connecteur droit 388"/>
                  <p:cNvCxnSpPr/>
                  <p:nvPr/>
                </p:nvCxnSpPr>
                <p:spPr>
                  <a:xfrm>
                    <a:off x="6276408" y="1439848"/>
                    <a:ext cx="108001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5" name="Groupe 24"/>
                <p:cNvGrpSpPr/>
                <p:nvPr/>
              </p:nvGrpSpPr>
              <p:grpSpPr>
                <a:xfrm>
                  <a:off x="6281164" y="2895596"/>
                  <a:ext cx="108006" cy="298452"/>
                  <a:chOff x="6276402" y="1142984"/>
                  <a:chExt cx="108006" cy="298452"/>
                </a:xfrm>
              </p:grpSpPr>
              <p:cxnSp>
                <p:nvCxnSpPr>
                  <p:cNvPr id="386" name="Connecteur droit 385"/>
                  <p:cNvCxnSpPr/>
                  <p:nvPr/>
                </p:nvCxnSpPr>
                <p:spPr>
                  <a:xfrm>
                    <a:off x="6276408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7" name="Connecteur droit 386"/>
                  <p:cNvCxnSpPr/>
                  <p:nvPr/>
                </p:nvCxnSpPr>
                <p:spPr>
                  <a:xfrm>
                    <a:off x="627640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6" name="Groupe 27"/>
                <p:cNvGrpSpPr/>
                <p:nvPr/>
              </p:nvGrpSpPr>
              <p:grpSpPr>
                <a:xfrm>
                  <a:off x="6281750" y="3495676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84" name="Connecteur droit 383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5" name="Connecteur droit 384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7" name="Groupe 30"/>
                <p:cNvGrpSpPr/>
                <p:nvPr/>
              </p:nvGrpSpPr>
              <p:grpSpPr>
                <a:xfrm>
                  <a:off x="6281750" y="4079880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82" name="Connecteur droit 381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3" name="Connecteur droit 382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8" name="Groupe 33"/>
                <p:cNvGrpSpPr/>
                <p:nvPr/>
              </p:nvGrpSpPr>
              <p:grpSpPr>
                <a:xfrm>
                  <a:off x="6286512" y="4664084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80" name="Connecteur droit 379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1" name="Connecteur droit 380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9" name="Groupe 36"/>
                <p:cNvGrpSpPr/>
                <p:nvPr/>
              </p:nvGrpSpPr>
              <p:grpSpPr>
                <a:xfrm>
                  <a:off x="6286512" y="5248288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78" name="Connecteur droit 377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9" name="Connecteur droit 378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0" name="Groupe 39"/>
                <p:cNvGrpSpPr/>
                <p:nvPr/>
              </p:nvGrpSpPr>
              <p:grpSpPr>
                <a:xfrm>
                  <a:off x="6286512" y="5857892"/>
                  <a:ext cx="108000" cy="298452"/>
                  <a:chOff x="6286512" y="1142984"/>
                  <a:chExt cx="108000" cy="298452"/>
                </a:xfrm>
              </p:grpSpPr>
              <p:cxnSp>
                <p:nvCxnSpPr>
                  <p:cNvPr id="376" name="Connecteur droit 375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7" name="Connecteur droit 376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78" name="Connecteur droit 277"/>
              <p:cNvCxnSpPr/>
              <p:nvPr/>
            </p:nvCxnSpPr>
            <p:spPr>
              <a:xfrm flipV="1">
                <a:off x="3832220" y="5190460"/>
                <a:ext cx="3420000" cy="0"/>
              </a:xfrm>
              <a:prstGeom prst="line">
                <a:avLst/>
              </a:prstGeom>
              <a:ln w="28575">
                <a:solidFill>
                  <a:srgbClr val="996633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1" name="Groupe 372"/>
            <p:cNvGrpSpPr/>
            <p:nvPr/>
          </p:nvGrpSpPr>
          <p:grpSpPr>
            <a:xfrm rot="16200000">
              <a:off x="5252742" y="3802103"/>
              <a:ext cx="72000" cy="2880000"/>
              <a:chOff x="2289937" y="3197746"/>
              <a:chExt cx="122881" cy="1833160"/>
            </a:xfrm>
          </p:grpSpPr>
          <p:cxnSp>
            <p:nvCxnSpPr>
              <p:cNvPr id="374" name="Connecteur droit 373"/>
              <p:cNvCxnSpPr/>
              <p:nvPr/>
            </p:nvCxnSpPr>
            <p:spPr>
              <a:xfrm>
                <a:off x="2289955" y="3197746"/>
                <a:ext cx="120850" cy="1232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2" name="Groupe 30"/>
              <p:cNvGrpSpPr/>
              <p:nvPr/>
            </p:nvGrpSpPr>
            <p:grpSpPr>
              <a:xfrm>
                <a:off x="2289937" y="3420373"/>
                <a:ext cx="120877" cy="231401"/>
                <a:chOff x="6289451" y="1142982"/>
                <a:chExt cx="108024" cy="298455"/>
              </a:xfrm>
            </p:grpSpPr>
            <p:cxnSp>
              <p:nvCxnSpPr>
                <p:cNvPr id="419" name="Connecteur droit 418"/>
                <p:cNvCxnSpPr/>
                <p:nvPr/>
              </p:nvCxnSpPr>
              <p:spPr>
                <a:xfrm>
                  <a:off x="6289451" y="1142982"/>
                  <a:ext cx="108000" cy="1589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2" name="Connecteur droit 421"/>
                <p:cNvCxnSpPr/>
                <p:nvPr/>
              </p:nvCxnSpPr>
              <p:spPr>
                <a:xfrm>
                  <a:off x="6289475" y="1439848"/>
                  <a:ext cx="108000" cy="1589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3" name="Groupe 33"/>
              <p:cNvGrpSpPr/>
              <p:nvPr/>
            </p:nvGrpSpPr>
            <p:grpSpPr>
              <a:xfrm>
                <a:off x="2291968" y="3873992"/>
                <a:ext cx="120850" cy="231545"/>
                <a:chOff x="6286512" y="1142984"/>
                <a:chExt cx="108000" cy="298452"/>
              </a:xfrm>
            </p:grpSpPr>
            <p:cxnSp>
              <p:nvCxnSpPr>
                <p:cNvPr id="413" name="Connecteur droit 412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" name="Connecteur droit 415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4" name="Groupe 36"/>
              <p:cNvGrpSpPr/>
              <p:nvPr/>
            </p:nvGrpSpPr>
            <p:grpSpPr>
              <a:xfrm>
                <a:off x="2291968" y="4327049"/>
                <a:ext cx="120850" cy="231545"/>
                <a:chOff x="6286512" y="1142984"/>
                <a:chExt cx="108000" cy="298452"/>
              </a:xfrm>
            </p:grpSpPr>
            <p:cxnSp>
              <p:nvCxnSpPr>
                <p:cNvPr id="407" name="Connecteur droit 406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0" name="Connecteur droit 409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5" name="Groupe 39"/>
              <p:cNvGrpSpPr/>
              <p:nvPr/>
            </p:nvGrpSpPr>
            <p:grpSpPr>
              <a:xfrm>
                <a:off x="2291968" y="4799805"/>
                <a:ext cx="120850" cy="231545"/>
                <a:chOff x="6286512" y="1142984"/>
                <a:chExt cx="108000" cy="298452"/>
              </a:xfrm>
            </p:grpSpPr>
            <p:cxnSp>
              <p:nvCxnSpPr>
                <p:cNvPr id="401" name="Connecteur droit 400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4" name="Connecteur droit 403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6" name="Groupe 430"/>
            <p:cNvGrpSpPr/>
            <p:nvPr/>
          </p:nvGrpSpPr>
          <p:grpSpPr>
            <a:xfrm rot="16200000">
              <a:off x="2003823" y="3804190"/>
              <a:ext cx="72000" cy="2880000"/>
              <a:chOff x="2289937" y="3197746"/>
              <a:chExt cx="122881" cy="1833160"/>
            </a:xfrm>
          </p:grpSpPr>
          <p:cxnSp>
            <p:nvCxnSpPr>
              <p:cNvPr id="434" name="Connecteur droit 433"/>
              <p:cNvCxnSpPr/>
              <p:nvPr/>
            </p:nvCxnSpPr>
            <p:spPr>
              <a:xfrm>
                <a:off x="2289955" y="3197746"/>
                <a:ext cx="120850" cy="1232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7" name="Groupe 30"/>
              <p:cNvGrpSpPr/>
              <p:nvPr/>
            </p:nvGrpSpPr>
            <p:grpSpPr>
              <a:xfrm>
                <a:off x="2289937" y="3420373"/>
                <a:ext cx="120877" cy="231401"/>
                <a:chOff x="6289451" y="1142982"/>
                <a:chExt cx="108024" cy="298455"/>
              </a:xfrm>
            </p:grpSpPr>
            <p:cxnSp>
              <p:nvCxnSpPr>
                <p:cNvPr id="453" name="Connecteur droit 452"/>
                <p:cNvCxnSpPr/>
                <p:nvPr/>
              </p:nvCxnSpPr>
              <p:spPr>
                <a:xfrm>
                  <a:off x="6289451" y="1142982"/>
                  <a:ext cx="108000" cy="1589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4" name="Connecteur droit 453"/>
                <p:cNvCxnSpPr/>
                <p:nvPr/>
              </p:nvCxnSpPr>
              <p:spPr>
                <a:xfrm>
                  <a:off x="6289475" y="1439848"/>
                  <a:ext cx="108000" cy="1589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8" name="Groupe 33"/>
              <p:cNvGrpSpPr/>
              <p:nvPr/>
            </p:nvGrpSpPr>
            <p:grpSpPr>
              <a:xfrm>
                <a:off x="2291968" y="3873992"/>
                <a:ext cx="120850" cy="231545"/>
                <a:chOff x="6286512" y="1142984"/>
                <a:chExt cx="108000" cy="298452"/>
              </a:xfrm>
            </p:grpSpPr>
            <p:cxnSp>
              <p:nvCxnSpPr>
                <p:cNvPr id="451" name="Connecteur droit 450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2" name="Connecteur droit 451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e 36"/>
              <p:cNvGrpSpPr/>
              <p:nvPr/>
            </p:nvGrpSpPr>
            <p:grpSpPr>
              <a:xfrm>
                <a:off x="2291968" y="4327049"/>
                <a:ext cx="120850" cy="231545"/>
                <a:chOff x="6286512" y="1142984"/>
                <a:chExt cx="108000" cy="298452"/>
              </a:xfrm>
            </p:grpSpPr>
            <p:cxnSp>
              <p:nvCxnSpPr>
                <p:cNvPr id="449" name="Connecteur droit 448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0" name="Connecteur droit 449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0" name="Groupe 39"/>
              <p:cNvGrpSpPr/>
              <p:nvPr/>
            </p:nvGrpSpPr>
            <p:grpSpPr>
              <a:xfrm>
                <a:off x="2291968" y="4799805"/>
                <a:ext cx="120850" cy="231545"/>
                <a:chOff x="6286512" y="1142984"/>
                <a:chExt cx="108000" cy="298452"/>
              </a:xfrm>
            </p:grpSpPr>
            <p:cxnSp>
              <p:nvCxnSpPr>
                <p:cNvPr id="447" name="Connecteur droit 446"/>
                <p:cNvCxnSpPr/>
                <p:nvPr/>
              </p:nvCxnSpPr>
              <p:spPr>
                <a:xfrm>
                  <a:off x="6286512" y="1142984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8" name="Connecteur droit 447"/>
                <p:cNvCxnSpPr/>
                <p:nvPr/>
              </p:nvCxnSpPr>
              <p:spPr>
                <a:xfrm>
                  <a:off x="6286512" y="1439848"/>
                  <a:ext cx="108000" cy="158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455" name="Connecteur droit 454"/>
            <p:cNvCxnSpPr/>
            <p:nvPr/>
          </p:nvCxnSpPr>
          <p:spPr>
            <a:xfrm rot="16200000">
              <a:off x="7035989" y="5233346"/>
              <a:ext cx="70810" cy="1936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Connecteur droit 455"/>
            <p:cNvCxnSpPr/>
            <p:nvPr/>
          </p:nvCxnSpPr>
          <p:spPr>
            <a:xfrm rot="16200000">
              <a:off x="230677" y="5241243"/>
              <a:ext cx="70810" cy="1936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61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63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grpSp>
        <p:nvGrpSpPr>
          <p:cNvPr id="431" name="Groupe 430"/>
          <p:cNvGrpSpPr/>
          <p:nvPr/>
        </p:nvGrpSpPr>
        <p:grpSpPr>
          <a:xfrm>
            <a:off x="-153351" y="5248523"/>
            <a:ext cx="7370363" cy="359218"/>
            <a:chOff x="-153351" y="5248523"/>
            <a:chExt cx="7370363" cy="359218"/>
          </a:xfrm>
        </p:grpSpPr>
        <p:sp>
          <p:nvSpPr>
            <p:cNvPr id="337" name="ZoneTexte 336"/>
            <p:cNvSpPr txBox="1"/>
            <p:nvPr/>
          </p:nvSpPr>
          <p:spPr>
            <a:xfrm>
              <a:off x="3559168" y="5251663"/>
              <a:ext cx="428628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400" b="1" cap="all" dirty="0" smtClean="0">
                  <a:ln w="0"/>
                  <a:solidFill>
                    <a:srgbClr val="C00000"/>
                  </a:solidFill>
                  <a:effectLst/>
                </a:rPr>
                <a:t>0</a:t>
              </a:r>
            </a:p>
          </p:txBody>
        </p:sp>
        <p:sp>
          <p:nvSpPr>
            <p:cNvPr id="338" name="ZoneTexte 337"/>
            <p:cNvSpPr txBox="1"/>
            <p:nvPr/>
          </p:nvSpPr>
          <p:spPr>
            <a:xfrm rot="20253529">
              <a:off x="3863847" y="5277408"/>
              <a:ext cx="500066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400" b="1" cap="all" dirty="0" smtClean="0">
                  <a:ln w="0"/>
                  <a:solidFill>
                    <a:srgbClr val="C00000"/>
                  </a:solidFill>
                  <a:effectLst/>
                </a:rPr>
                <a:t>200</a:t>
              </a:r>
            </a:p>
          </p:txBody>
        </p:sp>
        <p:sp>
          <p:nvSpPr>
            <p:cNvPr id="339" name="ZoneTexte 338"/>
            <p:cNvSpPr txBox="1"/>
            <p:nvPr/>
          </p:nvSpPr>
          <p:spPr>
            <a:xfrm rot="20253529">
              <a:off x="4195882" y="5286043"/>
              <a:ext cx="500066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400" b="1" cap="all" dirty="0" smtClean="0">
                  <a:ln w="0"/>
                  <a:solidFill>
                    <a:srgbClr val="C00000"/>
                  </a:solidFill>
                  <a:effectLst/>
                </a:rPr>
                <a:t>400</a:t>
              </a:r>
            </a:p>
          </p:txBody>
        </p:sp>
        <p:sp>
          <p:nvSpPr>
            <p:cNvPr id="340" name="ZoneTexte 339"/>
            <p:cNvSpPr txBox="1"/>
            <p:nvPr/>
          </p:nvSpPr>
          <p:spPr>
            <a:xfrm rot="20253529">
              <a:off x="4565527" y="5286041"/>
              <a:ext cx="500066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400" b="1" cap="all" dirty="0" smtClean="0">
                  <a:ln w="0"/>
                  <a:solidFill>
                    <a:srgbClr val="C00000"/>
                  </a:solidFill>
                  <a:effectLst/>
                </a:rPr>
                <a:t>600</a:t>
              </a:r>
            </a:p>
          </p:txBody>
        </p:sp>
        <p:sp>
          <p:nvSpPr>
            <p:cNvPr id="341" name="ZoneTexte 340"/>
            <p:cNvSpPr txBox="1"/>
            <p:nvPr/>
          </p:nvSpPr>
          <p:spPr>
            <a:xfrm rot="20253529">
              <a:off x="4902079" y="5278105"/>
              <a:ext cx="500066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400" b="1" cap="all" dirty="0" smtClean="0">
                  <a:ln w="0"/>
                  <a:solidFill>
                    <a:srgbClr val="C00000"/>
                  </a:solidFill>
                  <a:effectLst/>
                </a:rPr>
                <a:t>800</a:t>
              </a:r>
            </a:p>
          </p:txBody>
        </p:sp>
        <p:sp>
          <p:nvSpPr>
            <p:cNvPr id="342" name="ZoneTexte 341"/>
            <p:cNvSpPr txBox="1"/>
            <p:nvPr/>
          </p:nvSpPr>
          <p:spPr>
            <a:xfrm rot="20253529">
              <a:off x="5206375" y="5313548"/>
              <a:ext cx="56354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200" b="1" cap="all" dirty="0" smtClean="0">
                  <a:ln w="0"/>
                  <a:solidFill>
                    <a:srgbClr val="C00000"/>
                  </a:solidFill>
                  <a:effectLst/>
                </a:rPr>
                <a:t>1000</a:t>
              </a:r>
            </a:p>
          </p:txBody>
        </p:sp>
        <p:sp>
          <p:nvSpPr>
            <p:cNvPr id="343" name="ZoneTexte 342"/>
            <p:cNvSpPr txBox="1"/>
            <p:nvPr/>
          </p:nvSpPr>
          <p:spPr>
            <a:xfrm rot="20253529">
              <a:off x="5544926" y="5299325"/>
              <a:ext cx="56354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200" b="1" cap="all" dirty="0" smtClean="0">
                  <a:ln w="0"/>
                  <a:solidFill>
                    <a:srgbClr val="C00000"/>
                  </a:solidFill>
                  <a:effectLst/>
                </a:rPr>
                <a:t>1200</a:t>
              </a:r>
            </a:p>
          </p:txBody>
        </p:sp>
        <p:sp>
          <p:nvSpPr>
            <p:cNvPr id="344" name="ZoneTexte 343"/>
            <p:cNvSpPr txBox="1"/>
            <p:nvPr/>
          </p:nvSpPr>
          <p:spPr>
            <a:xfrm rot="20253529">
              <a:off x="5889416" y="5312025"/>
              <a:ext cx="56354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200" b="1" cap="all" dirty="0" smtClean="0">
                  <a:ln w="0"/>
                  <a:solidFill>
                    <a:srgbClr val="C00000"/>
                  </a:solidFill>
                  <a:effectLst/>
                </a:rPr>
                <a:t>1400</a:t>
              </a:r>
            </a:p>
          </p:txBody>
        </p:sp>
        <p:sp>
          <p:nvSpPr>
            <p:cNvPr id="345" name="ZoneTexte 344"/>
            <p:cNvSpPr txBox="1"/>
            <p:nvPr/>
          </p:nvSpPr>
          <p:spPr>
            <a:xfrm rot="20253529">
              <a:off x="6272006" y="5278687"/>
              <a:ext cx="56354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200" b="1" cap="all" dirty="0" smtClean="0">
                  <a:ln w="0"/>
                  <a:solidFill>
                    <a:srgbClr val="C00000"/>
                  </a:solidFill>
                  <a:effectLst/>
                </a:rPr>
                <a:t>1600</a:t>
              </a:r>
            </a:p>
          </p:txBody>
        </p:sp>
        <p:sp>
          <p:nvSpPr>
            <p:cNvPr id="364" name="ZoneTexte 363"/>
            <p:cNvSpPr txBox="1"/>
            <p:nvPr/>
          </p:nvSpPr>
          <p:spPr>
            <a:xfrm rot="20253529">
              <a:off x="6653464" y="5299325"/>
              <a:ext cx="56354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200" b="1" cap="all" dirty="0" smtClean="0">
                  <a:ln w="0"/>
                  <a:solidFill>
                    <a:srgbClr val="C00000"/>
                  </a:solidFill>
                  <a:effectLst/>
                </a:rPr>
                <a:t>1800</a:t>
              </a:r>
            </a:p>
          </p:txBody>
        </p:sp>
        <p:sp>
          <p:nvSpPr>
            <p:cNvPr id="365" name="ZoneTexte 364"/>
            <p:cNvSpPr txBox="1"/>
            <p:nvPr/>
          </p:nvSpPr>
          <p:spPr>
            <a:xfrm>
              <a:off x="3286116" y="5248523"/>
              <a:ext cx="334728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400" b="1" cap="all" dirty="0" smtClean="0">
                  <a:ln w="0"/>
                  <a:solidFill>
                    <a:srgbClr val="C00000"/>
                  </a:solidFill>
                  <a:effectLst/>
                </a:rPr>
                <a:t>0</a:t>
              </a:r>
            </a:p>
          </p:txBody>
        </p:sp>
        <p:sp>
          <p:nvSpPr>
            <p:cNvPr id="366" name="ZoneTexte 365"/>
            <p:cNvSpPr txBox="1"/>
            <p:nvPr/>
          </p:nvSpPr>
          <p:spPr>
            <a:xfrm rot="19929128">
              <a:off x="2696980" y="5296824"/>
              <a:ext cx="549042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400" b="1" cap="all" dirty="0" smtClean="0">
                  <a:ln w="0"/>
                  <a:solidFill>
                    <a:srgbClr val="C00000"/>
                  </a:solidFill>
                  <a:effectLst/>
                </a:rPr>
                <a:t>200</a:t>
              </a:r>
            </a:p>
          </p:txBody>
        </p:sp>
        <p:sp>
          <p:nvSpPr>
            <p:cNvPr id="367" name="ZoneTexte 366"/>
            <p:cNvSpPr txBox="1"/>
            <p:nvPr/>
          </p:nvSpPr>
          <p:spPr>
            <a:xfrm rot="19929128">
              <a:off x="2313377" y="5292025"/>
              <a:ext cx="549042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400" b="1" cap="all" dirty="0" smtClean="0">
                  <a:ln w="0"/>
                  <a:solidFill>
                    <a:srgbClr val="C00000"/>
                  </a:solidFill>
                  <a:effectLst/>
                </a:rPr>
                <a:t>400</a:t>
              </a:r>
            </a:p>
          </p:txBody>
        </p:sp>
        <p:sp>
          <p:nvSpPr>
            <p:cNvPr id="368" name="ZoneTexte 367"/>
            <p:cNvSpPr txBox="1"/>
            <p:nvPr/>
          </p:nvSpPr>
          <p:spPr>
            <a:xfrm rot="19929128">
              <a:off x="1969900" y="5292027"/>
              <a:ext cx="549042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400" b="1" cap="all" dirty="0" smtClean="0">
                  <a:ln w="0"/>
                  <a:solidFill>
                    <a:srgbClr val="C00000"/>
                  </a:solidFill>
                  <a:effectLst/>
                </a:rPr>
                <a:t>600</a:t>
              </a:r>
            </a:p>
          </p:txBody>
        </p:sp>
        <p:sp>
          <p:nvSpPr>
            <p:cNvPr id="369" name="ZoneTexte 368"/>
            <p:cNvSpPr txBox="1"/>
            <p:nvPr/>
          </p:nvSpPr>
          <p:spPr>
            <a:xfrm rot="19929128">
              <a:off x="1578359" y="5299964"/>
              <a:ext cx="549042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400" b="1" cap="all" dirty="0" smtClean="0">
                  <a:ln w="0"/>
                  <a:solidFill>
                    <a:srgbClr val="C00000"/>
                  </a:solidFill>
                  <a:effectLst/>
                </a:rPr>
                <a:t>800</a:t>
              </a:r>
            </a:p>
          </p:txBody>
        </p:sp>
        <p:sp>
          <p:nvSpPr>
            <p:cNvPr id="370" name="ZoneTexte 369"/>
            <p:cNvSpPr txBox="1"/>
            <p:nvPr/>
          </p:nvSpPr>
          <p:spPr>
            <a:xfrm rot="19929128">
              <a:off x="1254507" y="5312213"/>
              <a:ext cx="549042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200" b="1" cap="all" dirty="0" smtClean="0">
                  <a:ln w="0"/>
                  <a:solidFill>
                    <a:srgbClr val="C00000"/>
                  </a:solidFill>
                  <a:effectLst/>
                </a:rPr>
                <a:t>1000</a:t>
              </a:r>
            </a:p>
          </p:txBody>
        </p:sp>
        <p:sp>
          <p:nvSpPr>
            <p:cNvPr id="371" name="ZoneTexte 370"/>
            <p:cNvSpPr txBox="1"/>
            <p:nvPr/>
          </p:nvSpPr>
          <p:spPr>
            <a:xfrm rot="19929128">
              <a:off x="890130" y="5314446"/>
              <a:ext cx="549042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200" b="1" cap="all" dirty="0" smtClean="0">
                  <a:ln w="0"/>
                  <a:solidFill>
                    <a:srgbClr val="C00000"/>
                  </a:solidFill>
                  <a:effectLst/>
                </a:rPr>
                <a:t>1200</a:t>
              </a:r>
            </a:p>
          </p:txBody>
        </p:sp>
        <p:sp>
          <p:nvSpPr>
            <p:cNvPr id="372" name="ZoneTexte 371"/>
            <p:cNvSpPr txBox="1"/>
            <p:nvPr/>
          </p:nvSpPr>
          <p:spPr>
            <a:xfrm rot="19929128">
              <a:off x="532938" y="5314446"/>
              <a:ext cx="549042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200" b="1" cap="all" dirty="0" smtClean="0">
                  <a:ln w="0"/>
                  <a:solidFill>
                    <a:srgbClr val="C00000"/>
                  </a:solidFill>
                  <a:effectLst/>
                </a:rPr>
                <a:t>1400</a:t>
              </a:r>
            </a:p>
          </p:txBody>
        </p:sp>
        <p:sp>
          <p:nvSpPr>
            <p:cNvPr id="373" name="ZoneTexte 372"/>
            <p:cNvSpPr txBox="1"/>
            <p:nvPr/>
          </p:nvSpPr>
          <p:spPr>
            <a:xfrm rot="19929128">
              <a:off x="175748" y="5314446"/>
              <a:ext cx="549042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200" b="1" cap="all" dirty="0" smtClean="0">
                  <a:ln w="0"/>
                  <a:solidFill>
                    <a:srgbClr val="C00000"/>
                  </a:solidFill>
                  <a:effectLst/>
                </a:rPr>
                <a:t>1600</a:t>
              </a:r>
            </a:p>
          </p:txBody>
        </p:sp>
        <p:sp>
          <p:nvSpPr>
            <p:cNvPr id="375" name="ZoneTexte 374"/>
            <p:cNvSpPr txBox="1"/>
            <p:nvPr/>
          </p:nvSpPr>
          <p:spPr>
            <a:xfrm rot="19929128">
              <a:off x="-153351" y="5314447"/>
              <a:ext cx="549042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200" b="1" cap="all" dirty="0" smtClean="0">
                  <a:ln w="0"/>
                  <a:solidFill>
                    <a:srgbClr val="C00000"/>
                  </a:solidFill>
                  <a:effectLst/>
                </a:rPr>
                <a:t>1800</a:t>
              </a:r>
            </a:p>
          </p:txBody>
        </p:sp>
      </p:grpSp>
      <p:sp>
        <p:nvSpPr>
          <p:cNvPr id="437" name="ZoneTexte 436"/>
          <p:cNvSpPr txBox="1"/>
          <p:nvPr/>
        </p:nvSpPr>
        <p:spPr>
          <a:xfrm>
            <a:off x="3568930" y="4929198"/>
            <a:ext cx="334728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100" b="1" cap="all" dirty="0" smtClean="0">
                <a:ln w="0"/>
                <a:solidFill>
                  <a:srgbClr val="C00000"/>
                </a:solidFill>
                <a:effectLst/>
              </a:rPr>
              <a:t>0</a:t>
            </a:r>
            <a:endParaRPr lang="ar-MA" sz="1050" b="1" cap="all" dirty="0" smtClean="0">
              <a:ln w="0"/>
              <a:solidFill>
                <a:srgbClr val="C00000"/>
              </a:solidFill>
              <a:effectLst/>
            </a:endParaRPr>
          </a:p>
        </p:txBody>
      </p:sp>
      <p:sp>
        <p:nvSpPr>
          <p:cNvPr id="440" name="ZoneTexte 439"/>
          <p:cNvSpPr txBox="1"/>
          <p:nvPr/>
        </p:nvSpPr>
        <p:spPr>
          <a:xfrm>
            <a:off x="3561235" y="4696981"/>
            <a:ext cx="334728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5</a:t>
            </a:r>
          </a:p>
        </p:txBody>
      </p:sp>
      <p:sp>
        <p:nvSpPr>
          <p:cNvPr id="443" name="ZoneTexte 442"/>
          <p:cNvSpPr txBox="1"/>
          <p:nvPr/>
        </p:nvSpPr>
        <p:spPr>
          <a:xfrm>
            <a:off x="3521696" y="4467912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10</a:t>
            </a:r>
          </a:p>
        </p:txBody>
      </p:sp>
      <p:sp>
        <p:nvSpPr>
          <p:cNvPr id="458" name="ZoneTexte 457"/>
          <p:cNvSpPr txBox="1"/>
          <p:nvPr/>
        </p:nvSpPr>
        <p:spPr>
          <a:xfrm>
            <a:off x="3521696" y="4246717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15</a:t>
            </a:r>
          </a:p>
        </p:txBody>
      </p:sp>
      <p:sp>
        <p:nvSpPr>
          <p:cNvPr id="459" name="ZoneTexte 458"/>
          <p:cNvSpPr txBox="1"/>
          <p:nvPr/>
        </p:nvSpPr>
        <p:spPr>
          <a:xfrm>
            <a:off x="3521696" y="4011137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20</a:t>
            </a:r>
          </a:p>
        </p:txBody>
      </p:sp>
      <p:sp>
        <p:nvSpPr>
          <p:cNvPr id="460" name="ZoneTexte 459"/>
          <p:cNvSpPr txBox="1"/>
          <p:nvPr/>
        </p:nvSpPr>
        <p:spPr>
          <a:xfrm>
            <a:off x="3521696" y="3796823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25</a:t>
            </a:r>
          </a:p>
        </p:txBody>
      </p:sp>
      <p:sp>
        <p:nvSpPr>
          <p:cNvPr id="461" name="ZoneTexte 460"/>
          <p:cNvSpPr txBox="1"/>
          <p:nvPr/>
        </p:nvSpPr>
        <p:spPr>
          <a:xfrm>
            <a:off x="3518703" y="3571876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30</a:t>
            </a:r>
          </a:p>
        </p:txBody>
      </p:sp>
      <p:sp>
        <p:nvSpPr>
          <p:cNvPr id="462" name="ZoneTexte 461"/>
          <p:cNvSpPr txBox="1"/>
          <p:nvPr/>
        </p:nvSpPr>
        <p:spPr>
          <a:xfrm>
            <a:off x="3529336" y="3357562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35</a:t>
            </a:r>
          </a:p>
        </p:txBody>
      </p:sp>
      <p:sp>
        <p:nvSpPr>
          <p:cNvPr id="463" name="ZoneTexte 462"/>
          <p:cNvSpPr txBox="1"/>
          <p:nvPr/>
        </p:nvSpPr>
        <p:spPr>
          <a:xfrm>
            <a:off x="3518703" y="3103709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40</a:t>
            </a:r>
          </a:p>
        </p:txBody>
      </p:sp>
      <p:sp>
        <p:nvSpPr>
          <p:cNvPr id="464" name="ZoneTexte 463"/>
          <p:cNvSpPr txBox="1"/>
          <p:nvPr/>
        </p:nvSpPr>
        <p:spPr>
          <a:xfrm>
            <a:off x="3521696" y="2878762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45</a:t>
            </a:r>
          </a:p>
        </p:txBody>
      </p:sp>
      <p:sp>
        <p:nvSpPr>
          <p:cNvPr id="465" name="ZoneTexte 464"/>
          <p:cNvSpPr txBox="1"/>
          <p:nvPr/>
        </p:nvSpPr>
        <p:spPr>
          <a:xfrm>
            <a:off x="3521696" y="2643182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50</a:t>
            </a:r>
          </a:p>
        </p:txBody>
      </p:sp>
      <p:sp>
        <p:nvSpPr>
          <p:cNvPr id="466" name="ZoneTexte 465"/>
          <p:cNvSpPr txBox="1"/>
          <p:nvPr/>
        </p:nvSpPr>
        <p:spPr>
          <a:xfrm>
            <a:off x="3521696" y="2428868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55</a:t>
            </a:r>
          </a:p>
        </p:txBody>
      </p:sp>
      <p:sp>
        <p:nvSpPr>
          <p:cNvPr id="467" name="ZoneTexte 466"/>
          <p:cNvSpPr txBox="1"/>
          <p:nvPr/>
        </p:nvSpPr>
        <p:spPr>
          <a:xfrm>
            <a:off x="3521696" y="2193288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60</a:t>
            </a:r>
          </a:p>
        </p:txBody>
      </p:sp>
      <p:sp>
        <p:nvSpPr>
          <p:cNvPr id="468" name="ZoneTexte 467"/>
          <p:cNvSpPr txBox="1"/>
          <p:nvPr/>
        </p:nvSpPr>
        <p:spPr>
          <a:xfrm>
            <a:off x="3518703" y="1960701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65</a:t>
            </a:r>
          </a:p>
        </p:txBody>
      </p:sp>
      <p:sp>
        <p:nvSpPr>
          <p:cNvPr id="469" name="ZoneTexte 468"/>
          <p:cNvSpPr txBox="1"/>
          <p:nvPr/>
        </p:nvSpPr>
        <p:spPr>
          <a:xfrm>
            <a:off x="3521696" y="1735754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70</a:t>
            </a:r>
          </a:p>
        </p:txBody>
      </p:sp>
      <p:sp>
        <p:nvSpPr>
          <p:cNvPr id="470" name="ZoneTexte 469"/>
          <p:cNvSpPr txBox="1"/>
          <p:nvPr/>
        </p:nvSpPr>
        <p:spPr>
          <a:xfrm>
            <a:off x="3521696" y="1521440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75</a:t>
            </a:r>
            <a:endParaRPr lang="ar-MA" sz="1400" b="1" cap="all" dirty="0" smtClean="0">
              <a:ln w="0"/>
              <a:solidFill>
                <a:srgbClr val="C00000"/>
              </a:solidFill>
              <a:effectLst/>
            </a:endParaRPr>
          </a:p>
        </p:txBody>
      </p:sp>
      <p:sp>
        <p:nvSpPr>
          <p:cNvPr id="471" name="ZoneTexte 470"/>
          <p:cNvSpPr txBox="1"/>
          <p:nvPr/>
        </p:nvSpPr>
        <p:spPr>
          <a:xfrm>
            <a:off x="3371968" y="4929198"/>
            <a:ext cx="334728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100" b="1" cap="all" dirty="0" smtClean="0">
                <a:ln w="0"/>
                <a:solidFill>
                  <a:srgbClr val="C00000"/>
                </a:solidFill>
                <a:effectLst/>
              </a:rPr>
              <a:t>4</a:t>
            </a:r>
            <a:endParaRPr lang="ar-MA" sz="1050" b="1" cap="all" dirty="0" smtClean="0">
              <a:ln w="0"/>
              <a:solidFill>
                <a:srgbClr val="C00000"/>
              </a:solidFill>
              <a:effectLst/>
            </a:endParaRPr>
          </a:p>
        </p:txBody>
      </p:sp>
      <p:sp>
        <p:nvSpPr>
          <p:cNvPr id="472" name="ZoneTexte 471"/>
          <p:cNvSpPr txBox="1"/>
          <p:nvPr/>
        </p:nvSpPr>
        <p:spPr>
          <a:xfrm>
            <a:off x="3364273" y="4696981"/>
            <a:ext cx="334728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9</a:t>
            </a:r>
          </a:p>
        </p:txBody>
      </p:sp>
      <p:sp>
        <p:nvSpPr>
          <p:cNvPr id="473" name="ZoneTexte 472"/>
          <p:cNvSpPr txBox="1"/>
          <p:nvPr/>
        </p:nvSpPr>
        <p:spPr>
          <a:xfrm>
            <a:off x="3324734" y="4467912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14</a:t>
            </a:r>
          </a:p>
        </p:txBody>
      </p:sp>
      <p:sp>
        <p:nvSpPr>
          <p:cNvPr id="474" name="ZoneTexte 473"/>
          <p:cNvSpPr txBox="1"/>
          <p:nvPr/>
        </p:nvSpPr>
        <p:spPr>
          <a:xfrm>
            <a:off x="3324734" y="4246717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19</a:t>
            </a:r>
          </a:p>
        </p:txBody>
      </p:sp>
      <p:sp>
        <p:nvSpPr>
          <p:cNvPr id="475" name="ZoneTexte 474"/>
          <p:cNvSpPr txBox="1"/>
          <p:nvPr/>
        </p:nvSpPr>
        <p:spPr>
          <a:xfrm>
            <a:off x="3324734" y="4011137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24</a:t>
            </a:r>
          </a:p>
        </p:txBody>
      </p:sp>
      <p:sp>
        <p:nvSpPr>
          <p:cNvPr id="476" name="ZoneTexte 475"/>
          <p:cNvSpPr txBox="1"/>
          <p:nvPr/>
        </p:nvSpPr>
        <p:spPr>
          <a:xfrm>
            <a:off x="3324734" y="3796823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29</a:t>
            </a:r>
          </a:p>
        </p:txBody>
      </p:sp>
      <p:sp>
        <p:nvSpPr>
          <p:cNvPr id="477" name="ZoneTexte 476"/>
          <p:cNvSpPr txBox="1"/>
          <p:nvPr/>
        </p:nvSpPr>
        <p:spPr>
          <a:xfrm>
            <a:off x="3321741" y="3571876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34</a:t>
            </a:r>
          </a:p>
        </p:txBody>
      </p:sp>
      <p:sp>
        <p:nvSpPr>
          <p:cNvPr id="478" name="ZoneTexte 477"/>
          <p:cNvSpPr txBox="1"/>
          <p:nvPr/>
        </p:nvSpPr>
        <p:spPr>
          <a:xfrm>
            <a:off x="3332374" y="3357562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39</a:t>
            </a:r>
          </a:p>
        </p:txBody>
      </p:sp>
      <p:sp>
        <p:nvSpPr>
          <p:cNvPr id="505" name="ZoneTexte 504"/>
          <p:cNvSpPr txBox="1"/>
          <p:nvPr/>
        </p:nvSpPr>
        <p:spPr>
          <a:xfrm>
            <a:off x="3321741" y="3103709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44</a:t>
            </a:r>
          </a:p>
        </p:txBody>
      </p:sp>
      <p:sp>
        <p:nvSpPr>
          <p:cNvPr id="506" name="ZoneTexte 505"/>
          <p:cNvSpPr txBox="1"/>
          <p:nvPr/>
        </p:nvSpPr>
        <p:spPr>
          <a:xfrm>
            <a:off x="3324734" y="2878762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49</a:t>
            </a:r>
          </a:p>
        </p:txBody>
      </p:sp>
      <p:sp>
        <p:nvSpPr>
          <p:cNvPr id="508" name="ZoneTexte 507"/>
          <p:cNvSpPr txBox="1"/>
          <p:nvPr/>
        </p:nvSpPr>
        <p:spPr>
          <a:xfrm>
            <a:off x="3324734" y="2643182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54</a:t>
            </a:r>
          </a:p>
        </p:txBody>
      </p:sp>
      <p:sp>
        <p:nvSpPr>
          <p:cNvPr id="509" name="ZoneTexte 508"/>
          <p:cNvSpPr txBox="1"/>
          <p:nvPr/>
        </p:nvSpPr>
        <p:spPr>
          <a:xfrm>
            <a:off x="3324734" y="2428868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59</a:t>
            </a:r>
          </a:p>
        </p:txBody>
      </p:sp>
      <p:sp>
        <p:nvSpPr>
          <p:cNvPr id="510" name="ZoneTexte 509"/>
          <p:cNvSpPr txBox="1"/>
          <p:nvPr/>
        </p:nvSpPr>
        <p:spPr>
          <a:xfrm>
            <a:off x="3324734" y="2193288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64</a:t>
            </a:r>
          </a:p>
        </p:txBody>
      </p:sp>
      <p:sp>
        <p:nvSpPr>
          <p:cNvPr id="512" name="ZoneTexte 511"/>
          <p:cNvSpPr txBox="1"/>
          <p:nvPr/>
        </p:nvSpPr>
        <p:spPr>
          <a:xfrm>
            <a:off x="3321741" y="1960701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69</a:t>
            </a:r>
          </a:p>
        </p:txBody>
      </p:sp>
      <p:sp>
        <p:nvSpPr>
          <p:cNvPr id="513" name="ZoneTexte 512"/>
          <p:cNvSpPr txBox="1"/>
          <p:nvPr/>
        </p:nvSpPr>
        <p:spPr>
          <a:xfrm>
            <a:off x="3324734" y="1735754"/>
            <a:ext cx="406166" cy="26161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1050" b="1" cap="all" dirty="0" smtClean="0">
                <a:ln w="0"/>
                <a:solidFill>
                  <a:srgbClr val="C00000"/>
                </a:solidFill>
                <a:effectLst/>
              </a:rPr>
              <a:t>74</a:t>
            </a:r>
          </a:p>
        </p:txBody>
      </p:sp>
      <p:sp>
        <p:nvSpPr>
          <p:cNvPr id="514" name="ZoneTexte 513"/>
          <p:cNvSpPr txBox="1"/>
          <p:nvPr/>
        </p:nvSpPr>
        <p:spPr>
          <a:xfrm>
            <a:off x="3269960" y="1555094"/>
            <a:ext cx="516222" cy="23083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MA" sz="900" b="1" cap="all" dirty="0" smtClean="0">
                <a:ln w="0"/>
                <a:solidFill>
                  <a:srgbClr val="C00000"/>
                </a:solidFill>
                <a:effectLst/>
              </a:rPr>
              <a:t>وأكثر</a:t>
            </a:r>
            <a:endParaRPr lang="ar-MA" sz="1100" b="1" cap="all" dirty="0" smtClean="0">
              <a:ln w="0"/>
              <a:solidFill>
                <a:srgbClr val="C00000"/>
              </a:solidFill>
              <a:effectLst/>
            </a:endParaRPr>
          </a:p>
        </p:txBody>
      </p:sp>
      <p:grpSp>
        <p:nvGrpSpPr>
          <p:cNvPr id="428" name="Groupe 427"/>
          <p:cNvGrpSpPr/>
          <p:nvPr/>
        </p:nvGrpSpPr>
        <p:grpSpPr>
          <a:xfrm>
            <a:off x="1285852" y="2214554"/>
            <a:ext cx="4071966" cy="369332"/>
            <a:chOff x="1643042" y="3643314"/>
            <a:chExt cx="4071966" cy="369332"/>
          </a:xfrm>
        </p:grpSpPr>
        <p:pic>
          <p:nvPicPr>
            <p:cNvPr id="394" name="Picture 31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2000232" y="3643314"/>
              <a:ext cx="3714776" cy="357190"/>
            </a:xfrm>
            <a:prstGeom prst="round2SameRect">
              <a:avLst>
                <a:gd name="adj1" fmla="val 50000"/>
                <a:gd name="adj2" fmla="val 0"/>
              </a:avLst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</p:pic>
        <p:sp>
          <p:nvSpPr>
            <p:cNvPr id="425" name="ZoneTexte 424"/>
            <p:cNvSpPr txBox="1"/>
            <p:nvPr/>
          </p:nvSpPr>
          <p:spPr>
            <a:xfrm>
              <a:off x="1643042" y="3643314"/>
              <a:ext cx="400052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طريقة سهلة لكتابة الفئات دون الوقوع في الخطأ</a:t>
              </a:r>
              <a:endParaRPr lang="ar-M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16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grpSp>
        <p:nvGrpSpPr>
          <p:cNvPr id="525" name="Groupe 524"/>
          <p:cNvGrpSpPr/>
          <p:nvPr/>
        </p:nvGrpSpPr>
        <p:grpSpPr>
          <a:xfrm>
            <a:off x="4714876" y="1214422"/>
            <a:ext cx="1500198" cy="428628"/>
            <a:chOff x="1214414" y="3643314"/>
            <a:chExt cx="4500594" cy="369332"/>
          </a:xfrm>
        </p:grpSpPr>
        <p:pic>
          <p:nvPicPr>
            <p:cNvPr id="526" name="Picture 31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2000232" y="3643314"/>
              <a:ext cx="3714776" cy="357190"/>
            </a:xfrm>
            <a:prstGeom prst="round2SameRect">
              <a:avLst>
                <a:gd name="adj1" fmla="val 50000"/>
                <a:gd name="adj2" fmla="val 0"/>
              </a:avLst>
            </a:prstGeom>
            <a:no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sp>
          <p:nvSpPr>
            <p:cNvPr id="527" name="ZoneTexte 526"/>
            <p:cNvSpPr txBox="1"/>
            <p:nvPr/>
          </p:nvSpPr>
          <p:spPr>
            <a:xfrm>
              <a:off x="1214414" y="3643314"/>
              <a:ext cx="400052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ذكــــــور</a:t>
              </a:r>
              <a:endParaRPr lang="ar-M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528" name="Groupe 527"/>
          <p:cNvGrpSpPr/>
          <p:nvPr/>
        </p:nvGrpSpPr>
        <p:grpSpPr>
          <a:xfrm>
            <a:off x="714348" y="1214422"/>
            <a:ext cx="1500198" cy="414537"/>
            <a:chOff x="1214414" y="3643314"/>
            <a:chExt cx="4500594" cy="357190"/>
          </a:xfrm>
        </p:grpSpPr>
        <p:pic>
          <p:nvPicPr>
            <p:cNvPr id="530" name="Picture 31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2000232" y="3643314"/>
              <a:ext cx="3714776" cy="357190"/>
            </a:xfrm>
            <a:prstGeom prst="round2SameRect">
              <a:avLst>
                <a:gd name="adj1" fmla="val 50000"/>
                <a:gd name="adj2" fmla="val 0"/>
              </a:avLst>
            </a:prstGeom>
            <a:no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sp>
          <p:nvSpPr>
            <p:cNvPr id="533" name="ZoneTexte 532"/>
            <p:cNvSpPr txBox="1"/>
            <p:nvPr/>
          </p:nvSpPr>
          <p:spPr>
            <a:xfrm>
              <a:off x="1214414" y="3643314"/>
              <a:ext cx="4000527" cy="31823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إنـــــــاث</a:t>
              </a:r>
              <a:endParaRPr lang="ar-M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395" name="Arrondir un rectangle avec un coin du même côté 394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398" name="Picture 4"/>
          <p:cNvPicPr>
            <a:picLocks noChangeAspect="1" noChangeArrowheads="1"/>
          </p:cNvPicPr>
          <p:nvPr/>
        </p:nvPicPr>
        <p:blipFill>
          <a:blip r:embed="rId4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6" name="Arrondir un rectangle avec un coin du même côté 445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457" name="Arrondir un rectangle avec un coin du même côté 456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19" name="Picture 2"/>
          <p:cNvPicPr>
            <a:picLocks noChangeAspect="1" noChangeArrowheads="1"/>
          </p:cNvPicPr>
          <p:nvPr/>
        </p:nvPicPr>
        <p:blipFill>
          <a:blip r:embed="rId5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0" name="Rectangle 519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21" name="Picture 5"/>
          <p:cNvPicPr>
            <a:picLocks noChangeAspect="1" noChangeArrowheads="1"/>
          </p:cNvPicPr>
          <p:nvPr/>
        </p:nvPicPr>
        <p:blipFill>
          <a:blip r:embed="rId6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2" name="Rectangle 521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23" name="Rectangle 522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4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60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7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80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10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90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10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0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10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1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10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10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10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10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0" presetClass="pat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150" dur="20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3" dur="230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4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4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4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4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" grpId="0"/>
      <p:bldP spid="440" grpId="0"/>
      <p:bldP spid="443" grpId="0"/>
      <p:bldP spid="458" grpId="0"/>
      <p:bldP spid="459" grpId="0"/>
      <p:bldP spid="460" grpId="0"/>
      <p:bldP spid="461" grpId="0"/>
      <p:bldP spid="462" grpId="0"/>
      <p:bldP spid="463" grpId="0"/>
      <p:bldP spid="464" grpId="0"/>
      <p:bldP spid="465" grpId="0"/>
      <p:bldP spid="466" grpId="0"/>
      <p:bldP spid="467" grpId="0"/>
      <p:bldP spid="468" grpId="0"/>
      <p:bldP spid="469" grpId="0"/>
      <p:bldP spid="470" grpId="0"/>
      <p:bldP spid="471" grpId="0"/>
      <p:bldP spid="472" grpId="0"/>
      <p:bldP spid="473" grpId="0"/>
      <p:bldP spid="474" grpId="0"/>
      <p:bldP spid="475" grpId="0"/>
      <p:bldP spid="476" grpId="0"/>
      <p:bldP spid="477" grpId="0"/>
      <p:bldP spid="478" grpId="0"/>
      <p:bldP spid="505" grpId="0"/>
      <p:bldP spid="506" grpId="0"/>
      <p:bldP spid="508" grpId="0"/>
      <p:bldP spid="509" grpId="0"/>
      <p:bldP spid="510" grpId="0"/>
      <p:bldP spid="512" grpId="0"/>
      <p:bldP spid="513" grpId="0"/>
      <p:bldP spid="514" grpId="0"/>
      <p:bldP spid="5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ZoneTexte 30"/>
          <p:cNvSpPr txBox="1"/>
          <p:nvPr/>
        </p:nvSpPr>
        <p:spPr>
          <a:xfrm>
            <a:off x="5000596" y="0"/>
            <a:ext cx="4143404" cy="615553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ar-MA" sz="3400" dirty="0" smtClean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Unicode MS" pitchFamily="34" charset="-128"/>
                <a:ea typeface="Arial Unicode MS" pitchFamily="34" charset="-128"/>
                <a:cs typeface="DecoType Thuluth" pitchFamily="2" charset="-78"/>
              </a:rPr>
              <a:t>رسم الهرم السكاني</a:t>
            </a:r>
            <a:endParaRPr lang="ar-MA" sz="3400" dirty="0"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Unicode MS" pitchFamily="34" charset="-128"/>
              <a:ea typeface="Arial Unicode MS" pitchFamily="34" charset="-128"/>
              <a:cs typeface="DecoType Thuluth" pitchFamily="2" charset="-78"/>
            </a:endParaRPr>
          </a:p>
        </p:txBody>
      </p:sp>
      <p:grpSp>
        <p:nvGrpSpPr>
          <p:cNvPr id="2" name="Groupe 59"/>
          <p:cNvGrpSpPr/>
          <p:nvPr/>
        </p:nvGrpSpPr>
        <p:grpSpPr>
          <a:xfrm>
            <a:off x="5311780" y="50800"/>
            <a:ext cx="714380" cy="481012"/>
            <a:chOff x="2173288" y="1724025"/>
            <a:chExt cx="2954337" cy="2257425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87763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>
              <a:off x="2173288" y="1724025"/>
              <a:ext cx="1439862" cy="2257425"/>
              <a:chOff x="5847" y="2729"/>
              <a:chExt cx="1798" cy="3410"/>
            </a:xfrm>
            <a:solidFill>
              <a:schemeClr val="accent2"/>
            </a:solidFill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5847" y="5877"/>
                <a:ext cx="179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5847" y="5615"/>
                <a:ext cx="1667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5847" y="5353"/>
                <a:ext cx="157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5847" y="5090"/>
                <a:ext cx="1417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847" y="4827"/>
                <a:ext cx="1298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5847" y="4565"/>
                <a:ext cx="1202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5847" y="4303"/>
                <a:ext cx="988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847" y="4040"/>
                <a:ext cx="893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47" y="3777"/>
                <a:ext cx="726" cy="263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5847" y="3515"/>
                <a:ext cx="595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5847" y="3253"/>
                <a:ext cx="476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847" y="2991"/>
                <a:ext cx="381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5847" y="2729"/>
                <a:ext cx="250" cy="262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2025" y="105470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6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484920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7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189830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8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323738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79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408581" y="2752366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0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183547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181" name="Picture 3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94933" y="3612175"/>
            <a:ext cx="1694475" cy="357190"/>
          </a:xfrm>
          <a:prstGeom prst="roundRect">
            <a:avLst>
              <a:gd name="adj" fmla="val 28049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206" name="Rectangle 205"/>
          <p:cNvSpPr/>
          <p:nvPr/>
        </p:nvSpPr>
        <p:spPr>
          <a:xfrm>
            <a:off x="7454524" y="642918"/>
            <a:ext cx="1505540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>
              <a:defRPr/>
            </a:pPr>
            <a:r>
              <a:rPr lang="ar-MA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خطوات العمل</a:t>
            </a:r>
            <a:endParaRPr lang="ar-MA" b="1" kern="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" name="Groupe 207"/>
          <p:cNvGrpSpPr/>
          <p:nvPr/>
        </p:nvGrpSpPr>
        <p:grpSpPr>
          <a:xfrm>
            <a:off x="-36295" y="5786454"/>
            <a:ext cx="1063721" cy="1117462"/>
            <a:chOff x="2029011" y="2214554"/>
            <a:chExt cx="1063721" cy="1117462"/>
          </a:xfrm>
        </p:grpSpPr>
        <p:grpSp>
          <p:nvGrpSpPr>
            <p:cNvPr id="6" name="Groupe 6"/>
            <p:cNvGrpSpPr/>
            <p:nvPr/>
          </p:nvGrpSpPr>
          <p:grpSpPr>
            <a:xfrm>
              <a:off x="2300732" y="2214554"/>
              <a:ext cx="792000" cy="792000"/>
              <a:chOff x="2300732" y="2214554"/>
              <a:chExt cx="792000" cy="792000"/>
            </a:xfrm>
          </p:grpSpPr>
          <p:sp>
            <p:nvSpPr>
              <p:cNvPr id="213" name="WordArt 2"/>
              <p:cNvSpPr>
                <a:spLocks noChangeArrowheads="1" noChangeShapeType="1" noTextEdit="1"/>
              </p:cNvSpPr>
              <p:nvPr/>
            </p:nvSpPr>
            <p:spPr bwMode="auto">
              <a:xfrm rot="12150437">
                <a:off x="2434104" y="2366223"/>
                <a:ext cx="519469" cy="504000"/>
              </a:xfrm>
              <a:prstGeom prst="rect">
                <a:avLst/>
              </a:prstGeom>
            </p:spPr>
            <p:txBody>
              <a:bodyPr wrap="none" fromWordArt="1">
                <a:prstTxWarp prst="textCircle">
                  <a:avLst>
                    <a:gd name="adj" fmla="val 11002390"/>
                  </a:avLst>
                </a:prstTxWarp>
              </a:bodyPr>
              <a:lstStyle/>
              <a:p>
                <a:pPr algn="ctr" rtl="1"/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ذ : أحمد باهي  . ثانوية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مزكيطة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الإعدادية . </a:t>
                </a:r>
                <a:r>
                  <a:rPr lang="ar-MA" sz="800" kern="10" spc="0" dirty="0" err="1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زاكورة</a:t>
                </a:r>
                <a:r>
                  <a:rPr lang="ar-MA" sz="800" kern="10" spc="0" dirty="0" smtClean="0">
                    <a:ln w="9525">
                      <a:solidFill>
                        <a:srgbClr val="00B0F0"/>
                      </a:solidFill>
                      <a:round/>
                      <a:headEnd/>
                      <a:tailEnd/>
                    </a:ln>
                    <a:solidFill>
                      <a:srgbClr val="00B0F0"/>
                    </a:solidFill>
                    <a:effectLst/>
                    <a:latin typeface="Arial Black"/>
                    <a:cs typeface="DecoType Naskh" pitchFamily="2" charset="-78"/>
                  </a:rPr>
                  <a:t> </a:t>
                </a:r>
                <a:endParaRPr lang="ar-MA" sz="800" kern="10" spc="0" dirty="0">
                  <a:ln w="9525">
                    <a:solidFill>
                      <a:srgbClr val="00B0F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effectLst/>
                  <a:latin typeface="Arial Black"/>
                  <a:cs typeface="DecoType Naskh" pitchFamily="2" charset="-78"/>
                </a:endParaRPr>
              </a:p>
            </p:txBody>
          </p:sp>
          <p:sp>
            <p:nvSpPr>
              <p:cNvPr id="214" name="Étoile à 5 branches 3"/>
              <p:cNvSpPr/>
              <p:nvPr/>
            </p:nvSpPr>
            <p:spPr>
              <a:xfrm>
                <a:off x="2628426" y="2544550"/>
                <a:ext cx="142876" cy="142876"/>
              </a:xfrm>
              <a:prstGeom prst="star5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2542240" y="2443616"/>
                <a:ext cx="324000" cy="324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2300732" y="2214554"/>
                <a:ext cx="792000" cy="792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/>
              </a:p>
            </p:txBody>
          </p:sp>
        </p:grpSp>
        <p:grpSp>
          <p:nvGrpSpPr>
            <p:cNvPr id="7" name="Group 3"/>
            <p:cNvGrpSpPr>
              <a:grpSpLocks/>
            </p:cNvGrpSpPr>
            <p:nvPr/>
          </p:nvGrpSpPr>
          <p:grpSpPr bwMode="auto">
            <a:xfrm>
              <a:off x="2029011" y="2974827"/>
              <a:ext cx="928694" cy="357189"/>
              <a:chOff x="4597" y="3663"/>
              <a:chExt cx="3073" cy="691"/>
            </a:xfrm>
          </p:grpSpPr>
          <p:sp>
            <p:nvSpPr>
              <p:cNvPr id="211" name="Freeform 4"/>
              <p:cNvSpPr>
                <a:spLocks/>
              </p:cNvSpPr>
              <p:nvPr/>
            </p:nvSpPr>
            <p:spPr bwMode="auto">
              <a:xfrm rot="465197">
                <a:off x="4597" y="3663"/>
                <a:ext cx="3073" cy="691"/>
              </a:xfrm>
              <a:custGeom>
                <a:avLst/>
                <a:gdLst/>
                <a:ahLst/>
                <a:cxnLst>
                  <a:cxn ang="0">
                    <a:pos x="565" y="0"/>
                  </a:cxn>
                  <a:cxn ang="0">
                    <a:pos x="475" y="315"/>
                  </a:cxn>
                  <a:cxn ang="0">
                    <a:pos x="3415" y="405"/>
                  </a:cxn>
                  <a:cxn ang="0">
                    <a:pos x="3220" y="120"/>
                  </a:cxn>
                  <a:cxn ang="0">
                    <a:pos x="2980" y="420"/>
                  </a:cxn>
                  <a:cxn ang="0">
                    <a:pos x="2920" y="105"/>
                  </a:cxn>
                  <a:cxn ang="0">
                    <a:pos x="2635" y="570"/>
                  </a:cxn>
                  <a:cxn ang="0">
                    <a:pos x="2560" y="90"/>
                  </a:cxn>
                  <a:cxn ang="0">
                    <a:pos x="2320" y="570"/>
                  </a:cxn>
                  <a:cxn ang="0">
                    <a:pos x="2320" y="105"/>
                  </a:cxn>
                  <a:cxn ang="0">
                    <a:pos x="2230" y="870"/>
                  </a:cxn>
                </a:cxnLst>
                <a:rect l="0" t="0" r="r" b="b"/>
                <a:pathLst>
                  <a:path w="3872" h="870">
                    <a:moveTo>
                      <a:pt x="565" y="0"/>
                    </a:moveTo>
                    <a:cubicBezTo>
                      <a:pt x="282" y="124"/>
                      <a:pt x="0" y="248"/>
                      <a:pt x="475" y="315"/>
                    </a:cubicBezTo>
                    <a:cubicBezTo>
                      <a:pt x="950" y="382"/>
                      <a:pt x="2958" y="437"/>
                      <a:pt x="3415" y="405"/>
                    </a:cubicBezTo>
                    <a:cubicBezTo>
                      <a:pt x="3872" y="373"/>
                      <a:pt x="3292" y="118"/>
                      <a:pt x="3220" y="120"/>
                    </a:cubicBezTo>
                    <a:cubicBezTo>
                      <a:pt x="3148" y="122"/>
                      <a:pt x="3030" y="423"/>
                      <a:pt x="2980" y="420"/>
                    </a:cubicBezTo>
                    <a:cubicBezTo>
                      <a:pt x="2930" y="417"/>
                      <a:pt x="2978" y="80"/>
                      <a:pt x="2920" y="105"/>
                    </a:cubicBezTo>
                    <a:cubicBezTo>
                      <a:pt x="2862" y="130"/>
                      <a:pt x="2695" y="573"/>
                      <a:pt x="2635" y="570"/>
                    </a:cubicBezTo>
                    <a:cubicBezTo>
                      <a:pt x="2575" y="567"/>
                      <a:pt x="2612" y="90"/>
                      <a:pt x="2560" y="90"/>
                    </a:cubicBezTo>
                    <a:cubicBezTo>
                      <a:pt x="2508" y="90"/>
                      <a:pt x="2360" y="567"/>
                      <a:pt x="2320" y="570"/>
                    </a:cubicBezTo>
                    <a:cubicBezTo>
                      <a:pt x="2280" y="573"/>
                      <a:pt x="2335" y="55"/>
                      <a:pt x="2320" y="105"/>
                    </a:cubicBezTo>
                    <a:cubicBezTo>
                      <a:pt x="2305" y="155"/>
                      <a:pt x="2267" y="512"/>
                      <a:pt x="2230" y="870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sp>
            <p:nvSpPr>
              <p:cNvPr id="212" name="Freeform 5"/>
              <p:cNvSpPr>
                <a:spLocks/>
              </p:cNvSpPr>
              <p:nvPr/>
            </p:nvSpPr>
            <p:spPr bwMode="auto">
              <a:xfrm>
                <a:off x="5395" y="3824"/>
                <a:ext cx="286" cy="194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165" y="2"/>
                  </a:cxn>
                  <a:cxn ang="0">
                    <a:pos x="195" y="242"/>
                  </a:cxn>
                  <a:cxn ang="0">
                    <a:pos x="360" y="17"/>
                  </a:cxn>
                </a:cxnLst>
                <a:rect l="0" t="0" r="r" b="b"/>
                <a:pathLst>
                  <a:path w="360" h="244">
                    <a:moveTo>
                      <a:pt x="0" y="227"/>
                    </a:moveTo>
                    <a:cubicBezTo>
                      <a:pt x="66" y="113"/>
                      <a:pt x="133" y="0"/>
                      <a:pt x="165" y="2"/>
                    </a:cubicBezTo>
                    <a:cubicBezTo>
                      <a:pt x="197" y="4"/>
                      <a:pt x="163" y="240"/>
                      <a:pt x="195" y="242"/>
                    </a:cubicBezTo>
                    <a:cubicBezTo>
                      <a:pt x="227" y="244"/>
                      <a:pt x="333" y="49"/>
                      <a:pt x="360" y="17"/>
                    </a:cubicBezTo>
                  </a:path>
                </a:pathLst>
              </a:cu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</p:grpSp>
      </p:grpSp>
      <p:sp>
        <p:nvSpPr>
          <p:cNvPr id="203" name="Rectangle 202"/>
          <p:cNvSpPr/>
          <p:nvPr/>
        </p:nvSpPr>
        <p:spPr>
          <a:xfrm>
            <a:off x="7421209" y="1041637"/>
            <a:ext cx="1330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المحاور</a:t>
            </a:r>
          </a:p>
        </p:txBody>
      </p:sp>
      <p:grpSp>
        <p:nvGrpSpPr>
          <p:cNvPr id="8" name="Groupe 203"/>
          <p:cNvGrpSpPr/>
          <p:nvPr/>
        </p:nvGrpSpPr>
        <p:grpSpPr>
          <a:xfrm>
            <a:off x="8725000" y="1054700"/>
            <a:ext cx="324000" cy="324000"/>
            <a:chOff x="7475558" y="1020746"/>
            <a:chExt cx="324000" cy="324000"/>
          </a:xfrm>
        </p:grpSpPr>
        <p:sp>
          <p:nvSpPr>
            <p:cNvPr id="205" name="Ellipse 20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1</a:t>
              </a:r>
              <a:endParaRPr lang="ar-MA" dirty="0"/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7387064" y="1469680"/>
            <a:ext cx="1391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تدريج المحاور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" name="Groupe 127"/>
          <p:cNvGrpSpPr/>
          <p:nvPr/>
        </p:nvGrpSpPr>
        <p:grpSpPr>
          <a:xfrm>
            <a:off x="8738112" y="1496391"/>
            <a:ext cx="324000" cy="324000"/>
            <a:chOff x="7475558" y="1020746"/>
            <a:chExt cx="324000" cy="324000"/>
          </a:xfrm>
        </p:grpSpPr>
        <p:sp>
          <p:nvSpPr>
            <p:cNvPr id="129" name="Ellipse 12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2</a:t>
              </a:r>
              <a:endParaRPr lang="ar-MA" dirty="0"/>
            </a:p>
          </p:txBody>
        </p:sp>
      </p:grpSp>
      <p:grpSp>
        <p:nvGrpSpPr>
          <p:cNvPr id="10" name="Groupe 276"/>
          <p:cNvGrpSpPr/>
          <p:nvPr/>
        </p:nvGrpSpPr>
        <p:grpSpPr>
          <a:xfrm>
            <a:off x="857224" y="4911378"/>
            <a:ext cx="8358246" cy="1914538"/>
            <a:chOff x="857224" y="4911378"/>
            <a:chExt cx="8358246" cy="1914538"/>
          </a:xfrm>
        </p:grpSpPr>
        <p:grpSp>
          <p:nvGrpSpPr>
            <p:cNvPr id="11" name="Groupe 442"/>
            <p:cNvGrpSpPr/>
            <p:nvPr/>
          </p:nvGrpSpPr>
          <p:grpSpPr>
            <a:xfrm>
              <a:off x="857224" y="4911378"/>
              <a:ext cx="8358246" cy="1914538"/>
              <a:chOff x="285720" y="2357430"/>
              <a:chExt cx="8358246" cy="1914538"/>
            </a:xfrm>
          </p:grpSpPr>
          <p:sp>
            <p:nvSpPr>
              <p:cNvPr id="444" name="Arrondir un rectangle avec un coin du même côté 443"/>
              <p:cNvSpPr/>
              <p:nvPr/>
            </p:nvSpPr>
            <p:spPr>
              <a:xfrm>
                <a:off x="7827831" y="3500438"/>
                <a:ext cx="714380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ذكور</a:t>
                </a:r>
                <a:endParaRPr lang="ar-MA" b="1" dirty="0"/>
              </a:p>
            </p:txBody>
          </p:sp>
          <p:sp>
            <p:nvSpPr>
              <p:cNvPr id="445" name="Arrondir un rectangle avec un coin du même côté 444"/>
              <p:cNvSpPr/>
              <p:nvPr/>
            </p:nvSpPr>
            <p:spPr>
              <a:xfrm>
                <a:off x="7827831" y="3914778"/>
                <a:ext cx="714380" cy="357190"/>
              </a:xfrm>
              <a:prstGeom prst="round2SameRect">
                <a:avLst>
                  <a:gd name="adj1" fmla="val 0"/>
                  <a:gd name="adj2" fmla="val 2400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MA" b="1" dirty="0" smtClean="0"/>
                  <a:t>إناث</a:t>
                </a:r>
                <a:endParaRPr lang="ar-MA" b="1" dirty="0"/>
              </a:p>
            </p:txBody>
          </p:sp>
          <p:grpSp>
            <p:nvGrpSpPr>
              <p:cNvPr id="12" name="Groupe 216"/>
              <p:cNvGrpSpPr/>
              <p:nvPr/>
            </p:nvGrpSpPr>
            <p:grpSpPr>
              <a:xfrm>
                <a:off x="7599229" y="3071810"/>
                <a:ext cx="1044737" cy="417683"/>
                <a:chOff x="6343662" y="1628762"/>
                <a:chExt cx="1044737" cy="417683"/>
              </a:xfrm>
            </p:grpSpPr>
            <p:sp>
              <p:nvSpPr>
                <p:cNvPr id="595" name="Arrondir un rectangle avec un coin du même côté 594"/>
                <p:cNvSpPr/>
                <p:nvPr/>
              </p:nvSpPr>
              <p:spPr>
                <a:xfrm>
                  <a:off x="6572264" y="1643050"/>
                  <a:ext cx="714380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b="1" dirty="0"/>
                </a:p>
              </p:txBody>
            </p:sp>
            <p:sp>
              <p:nvSpPr>
                <p:cNvPr id="596" name="Forme libre 595"/>
                <p:cNvSpPr/>
                <p:nvPr/>
              </p:nvSpPr>
              <p:spPr>
                <a:xfrm>
                  <a:off x="6586538" y="1685925"/>
                  <a:ext cx="642937" cy="285750"/>
                </a:xfrm>
                <a:custGeom>
                  <a:avLst/>
                  <a:gdLst>
                    <a:gd name="connsiteX0" fmla="*/ 642937 w 642937"/>
                    <a:gd name="connsiteY0" fmla="*/ 0 h 285750"/>
                    <a:gd name="connsiteX1" fmla="*/ 0 w 642937"/>
                    <a:gd name="connsiteY1" fmla="*/ 285750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42937" h="285750">
                      <a:moveTo>
                        <a:pt x="642937" y="0"/>
                      </a:moveTo>
                      <a:lnTo>
                        <a:pt x="0" y="285750"/>
                      </a:lnTo>
                    </a:path>
                  </a:pathLst>
                </a:cu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ar-MA"/>
                </a:p>
              </p:txBody>
            </p:sp>
            <p:sp>
              <p:nvSpPr>
                <p:cNvPr id="597" name="ZoneTexte 596"/>
                <p:cNvSpPr txBox="1"/>
                <p:nvPr/>
              </p:nvSpPr>
              <p:spPr>
                <a:xfrm rot="20094039">
                  <a:off x="6343662" y="1628762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السن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8" name="ZoneTexte 597"/>
                <p:cNvSpPr txBox="1"/>
                <p:nvPr/>
              </p:nvSpPr>
              <p:spPr>
                <a:xfrm rot="20094039">
                  <a:off x="6674019" y="1677113"/>
                  <a:ext cx="714380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MA" b="1" dirty="0" smtClean="0">
                      <a:solidFill>
                        <a:schemeClr val="bg1"/>
                      </a:solidFill>
                    </a:rPr>
                    <a:t>الجنس</a:t>
                  </a:r>
                  <a:endParaRPr lang="ar-MA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Groupe 221"/>
              <p:cNvGrpSpPr/>
              <p:nvPr/>
            </p:nvGrpSpPr>
            <p:grpSpPr>
              <a:xfrm>
                <a:off x="721520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93" name="Arrondir un rectangle avec un coin du même côté 59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4" name="ZoneTexte 59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oupe 227"/>
              <p:cNvGrpSpPr/>
              <p:nvPr/>
            </p:nvGrpSpPr>
            <p:grpSpPr>
              <a:xfrm>
                <a:off x="721520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91" name="Arrondir un rectangle avec un coin du même côté 59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2" name="ZoneTexte 59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1462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" name="Groupe 238"/>
              <p:cNvGrpSpPr/>
              <p:nvPr/>
            </p:nvGrpSpPr>
            <p:grpSpPr>
              <a:xfrm>
                <a:off x="6758002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9" name="Arrondir un rectangle avec un coin du même côté 58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90" name="ZoneTexte 58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1557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Groupe 246"/>
              <p:cNvGrpSpPr/>
              <p:nvPr/>
            </p:nvGrpSpPr>
            <p:grpSpPr>
              <a:xfrm>
                <a:off x="6758002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7" name="Arrondir un rectangle avec un coin du même côté 58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8" name="ZoneTexte 58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1504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oupe 249"/>
              <p:cNvGrpSpPr/>
              <p:nvPr/>
            </p:nvGrpSpPr>
            <p:grpSpPr>
              <a:xfrm>
                <a:off x="630080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5" name="Arrondir un rectangle avec un coin du même côté 58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6" name="ZoneTexte 585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1644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8" name="Groupe 255"/>
              <p:cNvGrpSpPr/>
              <p:nvPr/>
            </p:nvGrpSpPr>
            <p:grpSpPr>
              <a:xfrm>
                <a:off x="630080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83" name="Arrondir un rectangle avec un coin du même côté 58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4" name="ZoneTexte 58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9" name="Groupe 258"/>
              <p:cNvGrpSpPr/>
              <p:nvPr/>
            </p:nvGrpSpPr>
            <p:grpSpPr>
              <a:xfrm>
                <a:off x="5843596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81" name="Arrondir un rectangle avec un coin du même côté 58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2" name="ZoneTexte 581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1626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" name="Groupe 264"/>
              <p:cNvGrpSpPr/>
              <p:nvPr/>
            </p:nvGrpSpPr>
            <p:grpSpPr>
              <a:xfrm>
                <a:off x="5843596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9" name="Arrondir un rectangle avec un coin du même côté 578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80" name="ZoneTexte 579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1592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1" name="Groupe 267"/>
              <p:cNvGrpSpPr/>
              <p:nvPr/>
            </p:nvGrpSpPr>
            <p:grpSpPr>
              <a:xfrm>
                <a:off x="5386394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7" name="Arrondir un rectangle avec un coin du même côté 576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8" name="ZoneTexte 577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Groupe 273"/>
              <p:cNvGrpSpPr/>
              <p:nvPr/>
            </p:nvGrpSpPr>
            <p:grpSpPr>
              <a:xfrm>
                <a:off x="538639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5" name="Arrondir un rectangle avec un coin du même côté 574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6" name="ZoneTexte 575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1455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3" name="Groupe 276"/>
              <p:cNvGrpSpPr/>
              <p:nvPr/>
            </p:nvGrpSpPr>
            <p:grpSpPr>
              <a:xfrm>
                <a:off x="4929190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73" name="Arrondir un rectangle avec un coin du même côté 572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4" name="ZoneTexte 573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1274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e 282"/>
              <p:cNvGrpSpPr/>
              <p:nvPr/>
            </p:nvGrpSpPr>
            <p:grpSpPr>
              <a:xfrm>
                <a:off x="4929190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71" name="Arrondir un rectangle avec un coin du même côté 570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2" name="ZoneTexte 571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1311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5" name="Groupe 285"/>
              <p:cNvGrpSpPr/>
              <p:nvPr/>
            </p:nvGrpSpPr>
            <p:grpSpPr>
              <a:xfrm>
                <a:off x="4471988" y="3500438"/>
                <a:ext cx="642942" cy="357190"/>
                <a:chOff x="7858148" y="4629158"/>
                <a:chExt cx="642942" cy="357190"/>
              </a:xfrm>
            </p:grpSpPr>
            <p:sp>
              <p:nvSpPr>
                <p:cNvPr id="569" name="Arrondir un rectangle avec un coin du même côté 56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70" name="ZoneTexte 569"/>
                <p:cNvSpPr txBox="1"/>
                <p:nvPr/>
              </p:nvSpPr>
              <p:spPr>
                <a:xfrm>
                  <a:off x="785814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1009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6" name="Groupe 291"/>
              <p:cNvGrpSpPr/>
              <p:nvPr/>
            </p:nvGrpSpPr>
            <p:grpSpPr>
              <a:xfrm>
                <a:off x="4471988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7" name="Arrondir un rectangle avec un coin du même côté 566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8" name="ZoneTexte 567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1089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7" name="Groupe 294"/>
              <p:cNvGrpSpPr/>
              <p:nvPr/>
            </p:nvGrpSpPr>
            <p:grpSpPr>
              <a:xfrm>
                <a:off x="3964871" y="3500438"/>
                <a:ext cx="642942" cy="357190"/>
                <a:chOff x="7808235" y="4629158"/>
                <a:chExt cx="642942" cy="357190"/>
              </a:xfrm>
            </p:grpSpPr>
            <p:sp>
              <p:nvSpPr>
                <p:cNvPr id="565" name="Arrondir un rectangle avec un coin du même côté 564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6" name="ZoneTexte 565"/>
                <p:cNvSpPr txBox="1"/>
                <p:nvPr/>
              </p:nvSpPr>
              <p:spPr>
                <a:xfrm>
                  <a:off x="7808235" y="4679463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919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e 300"/>
              <p:cNvGrpSpPr/>
              <p:nvPr/>
            </p:nvGrpSpPr>
            <p:grpSpPr>
              <a:xfrm>
                <a:off x="4014784" y="3914778"/>
                <a:ext cx="642942" cy="357190"/>
                <a:chOff x="7858148" y="5043498"/>
                <a:chExt cx="642942" cy="357190"/>
              </a:xfrm>
            </p:grpSpPr>
            <p:sp>
              <p:nvSpPr>
                <p:cNvPr id="563" name="Arrondir un rectangle avec un coin du même côté 562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4" name="ZoneTexte 563"/>
                <p:cNvSpPr txBox="1"/>
                <p:nvPr/>
              </p:nvSpPr>
              <p:spPr>
                <a:xfrm>
                  <a:off x="78581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1022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e 305"/>
              <p:cNvGrpSpPr/>
              <p:nvPr/>
            </p:nvGrpSpPr>
            <p:grpSpPr>
              <a:xfrm>
                <a:off x="3521955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39" name="Arrondir un rectangle avec un coin du même côté 538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62" name="ZoneTexte 561"/>
                <p:cNvSpPr txBox="1"/>
                <p:nvPr/>
              </p:nvSpPr>
              <p:spPr>
                <a:xfrm>
                  <a:off x="7822523" y="469375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816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0" name="Groupe 311"/>
              <p:cNvGrpSpPr/>
              <p:nvPr/>
            </p:nvGrpSpPr>
            <p:grpSpPr>
              <a:xfrm>
                <a:off x="3500430" y="3910346"/>
                <a:ext cx="642942" cy="357190"/>
                <a:chOff x="7800998" y="5043498"/>
                <a:chExt cx="642942" cy="357190"/>
              </a:xfrm>
            </p:grpSpPr>
            <p:sp>
              <p:nvSpPr>
                <p:cNvPr id="532" name="Arrondir un rectangle avec un coin du même côté 53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5" name="ZoneTexte 534"/>
                <p:cNvSpPr txBox="1"/>
                <p:nvPr/>
              </p:nvSpPr>
              <p:spPr>
                <a:xfrm>
                  <a:off x="780099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806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e 314"/>
              <p:cNvGrpSpPr/>
              <p:nvPr/>
            </p:nvGrpSpPr>
            <p:grpSpPr>
              <a:xfrm>
                <a:off x="3048052" y="3496006"/>
                <a:ext cx="642942" cy="357190"/>
                <a:chOff x="7805824" y="4629158"/>
                <a:chExt cx="642942" cy="357190"/>
              </a:xfrm>
            </p:grpSpPr>
            <p:sp>
              <p:nvSpPr>
                <p:cNvPr id="511" name="Arrondir un rectangle avec un coin du même côté 510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31" name="ZoneTexte 530"/>
                <p:cNvSpPr txBox="1"/>
                <p:nvPr/>
              </p:nvSpPr>
              <p:spPr>
                <a:xfrm>
                  <a:off x="7805824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679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7" name="Groupe 324"/>
              <p:cNvGrpSpPr/>
              <p:nvPr/>
            </p:nvGrpSpPr>
            <p:grpSpPr>
              <a:xfrm>
                <a:off x="3071802" y="3910346"/>
                <a:ext cx="642942" cy="357190"/>
                <a:chOff x="7829574" y="5043498"/>
                <a:chExt cx="642942" cy="357190"/>
              </a:xfrm>
            </p:grpSpPr>
            <p:sp>
              <p:nvSpPr>
                <p:cNvPr id="504" name="Arrondir un rectangle avec un coin du même côté 50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7" name="ZoneTexte 506"/>
                <p:cNvSpPr txBox="1"/>
                <p:nvPr/>
              </p:nvSpPr>
              <p:spPr>
                <a:xfrm>
                  <a:off x="7829574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651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8" name="Groupe 333"/>
              <p:cNvGrpSpPr/>
              <p:nvPr/>
            </p:nvGrpSpPr>
            <p:grpSpPr>
              <a:xfrm>
                <a:off x="2607549" y="3496006"/>
                <a:ext cx="642942" cy="357190"/>
                <a:chOff x="7822523" y="4629158"/>
                <a:chExt cx="642942" cy="357190"/>
              </a:xfrm>
            </p:grpSpPr>
            <p:sp>
              <p:nvSpPr>
                <p:cNvPr id="502" name="Arrondir un rectangle avec un coin du même côté 50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3" name="ZoneTexte 502"/>
                <p:cNvSpPr txBox="1"/>
                <p:nvPr/>
              </p:nvSpPr>
              <p:spPr>
                <a:xfrm>
                  <a:off x="7822523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428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e 351"/>
              <p:cNvGrpSpPr/>
              <p:nvPr/>
            </p:nvGrpSpPr>
            <p:grpSpPr>
              <a:xfrm>
                <a:off x="2595486" y="3910346"/>
                <a:ext cx="642942" cy="357190"/>
                <a:chOff x="7810460" y="5043498"/>
                <a:chExt cx="642942" cy="357190"/>
              </a:xfrm>
            </p:grpSpPr>
            <p:sp>
              <p:nvSpPr>
                <p:cNvPr id="500" name="Arrondir un rectangle avec un coin du même côté 49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501" name="ZoneTexte 500"/>
                <p:cNvSpPr txBox="1"/>
                <p:nvPr/>
              </p:nvSpPr>
              <p:spPr>
                <a:xfrm>
                  <a:off x="7810460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e 360"/>
              <p:cNvGrpSpPr/>
              <p:nvPr/>
            </p:nvGrpSpPr>
            <p:grpSpPr>
              <a:xfrm>
                <a:off x="2143108" y="3496006"/>
                <a:ext cx="642942" cy="357190"/>
                <a:chOff x="7815286" y="4629158"/>
                <a:chExt cx="642942" cy="357190"/>
              </a:xfrm>
            </p:grpSpPr>
            <p:sp>
              <p:nvSpPr>
                <p:cNvPr id="498" name="Arrondir un rectangle avec un coin du même côté 497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9" name="ZoneTexte 498"/>
                <p:cNvSpPr txBox="1"/>
                <p:nvPr/>
              </p:nvSpPr>
              <p:spPr>
                <a:xfrm>
                  <a:off x="7815286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356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1" name="Groupe 378"/>
              <p:cNvGrpSpPr/>
              <p:nvPr/>
            </p:nvGrpSpPr>
            <p:grpSpPr>
              <a:xfrm>
                <a:off x="2143108" y="3910346"/>
                <a:ext cx="642942" cy="357190"/>
                <a:chOff x="7815286" y="5043498"/>
                <a:chExt cx="642942" cy="357190"/>
              </a:xfrm>
            </p:grpSpPr>
            <p:sp>
              <p:nvSpPr>
                <p:cNvPr id="496" name="Arrondir un rectangle avec un coin du même côté 495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7" name="ZoneTexte 496"/>
                <p:cNvSpPr txBox="1"/>
                <p:nvPr/>
              </p:nvSpPr>
              <p:spPr>
                <a:xfrm>
                  <a:off x="7815286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436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2" name="Groupe 387"/>
              <p:cNvGrpSpPr/>
              <p:nvPr/>
            </p:nvGrpSpPr>
            <p:grpSpPr>
              <a:xfrm>
                <a:off x="1705018" y="3496006"/>
                <a:ext cx="642942" cy="357190"/>
                <a:chOff x="7834398" y="4629158"/>
                <a:chExt cx="642942" cy="357190"/>
              </a:xfrm>
            </p:grpSpPr>
            <p:sp>
              <p:nvSpPr>
                <p:cNvPr id="494" name="Arrondir un rectangle avec un coin du même côté 493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5" name="ZoneTexte 494"/>
                <p:cNvSpPr txBox="1"/>
                <p:nvPr/>
              </p:nvSpPr>
              <p:spPr>
                <a:xfrm>
                  <a:off x="78343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307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3" name="Groupe 405"/>
              <p:cNvGrpSpPr/>
              <p:nvPr/>
            </p:nvGrpSpPr>
            <p:grpSpPr>
              <a:xfrm>
                <a:off x="1678667" y="3910346"/>
                <a:ext cx="642942" cy="357190"/>
                <a:chOff x="7808047" y="5043498"/>
                <a:chExt cx="642942" cy="357190"/>
              </a:xfrm>
            </p:grpSpPr>
            <p:sp>
              <p:nvSpPr>
                <p:cNvPr id="492" name="Arrondir un rectangle avec un coin du même côté 491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3" name="ZoneTexte 492"/>
                <p:cNvSpPr txBox="1"/>
                <p:nvPr/>
              </p:nvSpPr>
              <p:spPr>
                <a:xfrm>
                  <a:off x="7808047" y="5108091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325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4" name="Groupe 414"/>
              <p:cNvGrpSpPr/>
              <p:nvPr/>
            </p:nvGrpSpPr>
            <p:grpSpPr>
              <a:xfrm>
                <a:off x="1214414" y="3496006"/>
                <a:ext cx="642942" cy="357190"/>
                <a:chOff x="7800998" y="4629158"/>
                <a:chExt cx="642942" cy="357190"/>
              </a:xfrm>
            </p:grpSpPr>
            <p:sp>
              <p:nvSpPr>
                <p:cNvPr id="490" name="Arrondir un rectangle avec un coin du même côté 489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91" name="ZoneTexte 490"/>
                <p:cNvSpPr txBox="1"/>
                <p:nvPr/>
              </p:nvSpPr>
              <p:spPr>
                <a:xfrm>
                  <a:off x="7800998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239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5" name="Groupe 432"/>
              <p:cNvGrpSpPr/>
              <p:nvPr/>
            </p:nvGrpSpPr>
            <p:grpSpPr>
              <a:xfrm>
                <a:off x="1224064" y="3910346"/>
                <a:ext cx="642942" cy="357190"/>
                <a:chOff x="7810648" y="5043498"/>
                <a:chExt cx="642942" cy="357190"/>
              </a:xfrm>
            </p:grpSpPr>
            <p:sp>
              <p:nvSpPr>
                <p:cNvPr id="488" name="Arrondir un rectangle avec un coin du même côté 487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9" name="ZoneTexte 488"/>
                <p:cNvSpPr txBox="1"/>
                <p:nvPr/>
              </p:nvSpPr>
              <p:spPr>
                <a:xfrm>
                  <a:off x="7810648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323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6" name="Groupe 441"/>
              <p:cNvGrpSpPr/>
              <p:nvPr/>
            </p:nvGrpSpPr>
            <p:grpSpPr>
              <a:xfrm>
                <a:off x="785786" y="3496006"/>
                <a:ext cx="642942" cy="357190"/>
                <a:chOff x="7829572" y="4629158"/>
                <a:chExt cx="642942" cy="357190"/>
              </a:xfrm>
            </p:grpSpPr>
            <p:sp>
              <p:nvSpPr>
                <p:cNvPr id="486" name="Arrondir un rectangle avec un coin du même côté 485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7" name="ZoneTexte 486"/>
                <p:cNvSpPr txBox="1"/>
                <p:nvPr/>
              </p:nvSpPr>
              <p:spPr>
                <a:xfrm>
                  <a:off x="7829572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7" name="Groupe 457"/>
              <p:cNvGrpSpPr/>
              <p:nvPr/>
            </p:nvGrpSpPr>
            <p:grpSpPr>
              <a:xfrm>
                <a:off x="749973" y="3910346"/>
                <a:ext cx="642942" cy="357190"/>
                <a:chOff x="7793759" y="5043498"/>
                <a:chExt cx="642942" cy="357190"/>
              </a:xfrm>
            </p:grpSpPr>
            <p:sp>
              <p:nvSpPr>
                <p:cNvPr id="484" name="Arrondir un rectangle avec un coin du même côté 483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5" name="ZoneTexte 484"/>
                <p:cNvSpPr txBox="1"/>
                <p:nvPr/>
              </p:nvSpPr>
              <p:spPr>
                <a:xfrm>
                  <a:off x="7793759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184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8" name="Groupe 460"/>
              <p:cNvGrpSpPr/>
              <p:nvPr/>
            </p:nvGrpSpPr>
            <p:grpSpPr>
              <a:xfrm>
                <a:off x="285720" y="3496006"/>
                <a:ext cx="642942" cy="357190"/>
                <a:chOff x="7786710" y="4629158"/>
                <a:chExt cx="642942" cy="357190"/>
              </a:xfrm>
            </p:grpSpPr>
            <p:sp>
              <p:nvSpPr>
                <p:cNvPr id="482" name="Arrondir un rectangle avec un coin du même côté 481"/>
                <p:cNvSpPr/>
                <p:nvPr/>
              </p:nvSpPr>
              <p:spPr>
                <a:xfrm>
                  <a:off x="8001024" y="4629158"/>
                  <a:ext cx="426884" cy="357190"/>
                </a:xfrm>
                <a:prstGeom prst="round2Same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3" name="ZoneTexte 482"/>
                <p:cNvSpPr txBox="1"/>
                <p:nvPr/>
              </p:nvSpPr>
              <p:spPr>
                <a:xfrm>
                  <a:off x="7786710" y="468187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224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9" name="Groupe 466"/>
              <p:cNvGrpSpPr/>
              <p:nvPr/>
            </p:nvGrpSpPr>
            <p:grpSpPr>
              <a:xfrm>
                <a:off x="321533" y="3910346"/>
                <a:ext cx="642942" cy="357190"/>
                <a:chOff x="7822523" y="5043498"/>
                <a:chExt cx="642942" cy="357190"/>
              </a:xfrm>
            </p:grpSpPr>
            <p:sp>
              <p:nvSpPr>
                <p:cNvPr id="480" name="Arrondir un rectangle avec un coin du même côté 479"/>
                <p:cNvSpPr/>
                <p:nvPr/>
              </p:nvSpPr>
              <p:spPr>
                <a:xfrm>
                  <a:off x="8001024" y="5043498"/>
                  <a:ext cx="426884" cy="357190"/>
                </a:xfrm>
                <a:prstGeom prst="round2SameRect">
                  <a:avLst>
                    <a:gd name="adj1" fmla="val 0"/>
                    <a:gd name="adj2" fmla="val 20000"/>
                  </a:avLst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MA" sz="1200" b="1" dirty="0"/>
                </a:p>
              </p:txBody>
            </p:sp>
            <p:sp>
              <p:nvSpPr>
                <p:cNvPr id="481" name="ZoneTexte 480"/>
                <p:cNvSpPr txBox="1"/>
                <p:nvPr/>
              </p:nvSpPr>
              <p:spPr>
                <a:xfrm>
                  <a:off x="7822523" y="5096216"/>
                  <a:ext cx="642942" cy="2616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fr-FR" sz="1100" b="1" dirty="0" smtClean="0">
                      <a:solidFill>
                        <a:schemeClr val="bg1"/>
                      </a:solidFill>
                    </a:rPr>
                    <a:t>237</a:t>
                  </a:r>
                  <a:endParaRPr lang="ar-MA" sz="105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9" name="ZoneTexte 478"/>
              <p:cNvSpPr txBox="1"/>
              <p:nvPr/>
            </p:nvSpPr>
            <p:spPr>
              <a:xfrm>
                <a:off x="6429388" y="235743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600" b="1" cap="all" dirty="0" smtClean="0">
                    <a:ln w="0"/>
                    <a:gradFill flip="none">
                      <a:gsLst>
                        <a:gs pos="0">
                          <a:schemeClr val="accent1">
                            <a:tint val="75000"/>
                            <a:shade val="75000"/>
                            <a:satMod val="170000"/>
                          </a:schemeClr>
                        </a:gs>
                        <a:gs pos="49000">
                          <a:schemeClr val="accent1">
                            <a:tint val="88000"/>
                            <a:shade val="65000"/>
                            <a:satMod val="172000"/>
                          </a:schemeClr>
                        </a:gs>
                        <a:gs pos="50000">
                          <a:schemeClr val="accent1">
                            <a:shade val="65000"/>
                            <a:satMod val="130000"/>
                          </a:schemeClr>
                        </a:gs>
                        <a:gs pos="92000">
                          <a:schemeClr val="accent1">
                            <a:shade val="50000"/>
                            <a:satMod val="120000"/>
                          </a:schemeClr>
                        </a:gs>
                        <a:gs pos="100000">
                          <a:schemeClr val="accent1">
                            <a:shade val="48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50000" endPos="50000" dist="5000" dir="5400000" sy="-100000" rotWithShape="0"/>
                    </a:effectLst>
                  </a:rPr>
                  <a:t>جدول فئات أعمار سكان المغرب بالألف سنة 2000</a:t>
                </a:r>
                <a:endParaRPr lang="ar-MA" sz="1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</a:endParaRPr>
              </a:p>
            </p:txBody>
          </p:sp>
        </p:grpSp>
        <p:grpSp>
          <p:nvGrpSpPr>
            <p:cNvPr id="110" name="Groupe 224"/>
            <p:cNvGrpSpPr/>
            <p:nvPr/>
          </p:nvGrpSpPr>
          <p:grpSpPr>
            <a:xfrm>
              <a:off x="7715272" y="5658766"/>
              <a:ext cx="642942" cy="357190"/>
              <a:chOff x="7786710" y="4233538"/>
              <a:chExt cx="642942" cy="357190"/>
            </a:xfrm>
          </p:grpSpPr>
          <p:sp>
            <p:nvSpPr>
              <p:cNvPr id="396" name="Arrondir un rectangle avec un coin du même côté 39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397" name="ZoneTexte 396"/>
              <p:cNvSpPr txBox="1"/>
              <p:nvPr/>
            </p:nvSpPr>
            <p:spPr>
              <a:xfrm>
                <a:off x="778671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4/0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e 243"/>
            <p:cNvGrpSpPr/>
            <p:nvPr/>
          </p:nvGrpSpPr>
          <p:grpSpPr>
            <a:xfrm>
              <a:off x="7286644" y="5658766"/>
              <a:ext cx="642942" cy="357190"/>
              <a:chOff x="7815286" y="4233538"/>
              <a:chExt cx="642942" cy="357190"/>
            </a:xfrm>
          </p:grpSpPr>
          <p:sp>
            <p:nvSpPr>
              <p:cNvPr id="399" name="Arrondir un rectangle avec un coin du même côté 39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0" name="ZoneTexte 399"/>
              <p:cNvSpPr txBox="1"/>
              <p:nvPr/>
            </p:nvSpPr>
            <p:spPr>
              <a:xfrm>
                <a:off x="7815286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9/5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e 252"/>
            <p:cNvGrpSpPr/>
            <p:nvPr/>
          </p:nvGrpSpPr>
          <p:grpSpPr>
            <a:xfrm>
              <a:off x="6858016" y="5658766"/>
              <a:ext cx="642942" cy="357190"/>
              <a:chOff x="7843860" y="4233538"/>
              <a:chExt cx="642942" cy="357190"/>
            </a:xfrm>
          </p:grpSpPr>
          <p:sp>
            <p:nvSpPr>
              <p:cNvPr id="402" name="Arrondir un rectangle avec un coin du même côté 40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3" name="ZoneTexte 40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14/10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e 261"/>
            <p:cNvGrpSpPr/>
            <p:nvPr/>
          </p:nvGrpSpPr>
          <p:grpSpPr>
            <a:xfrm>
              <a:off x="6400812" y="5658766"/>
              <a:ext cx="642942" cy="357190"/>
              <a:chOff x="7843860" y="4233538"/>
              <a:chExt cx="642942" cy="357190"/>
            </a:xfrm>
          </p:grpSpPr>
          <p:sp>
            <p:nvSpPr>
              <p:cNvPr id="405" name="Arrondir un rectangle avec un coin du même côté 40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6" name="ZoneTexte 40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19/15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e 270"/>
            <p:cNvGrpSpPr/>
            <p:nvPr/>
          </p:nvGrpSpPr>
          <p:grpSpPr>
            <a:xfrm>
              <a:off x="5943610" y="5658766"/>
              <a:ext cx="642942" cy="357190"/>
              <a:chOff x="7843860" y="4233538"/>
              <a:chExt cx="642942" cy="357190"/>
            </a:xfrm>
          </p:grpSpPr>
          <p:sp>
            <p:nvSpPr>
              <p:cNvPr id="408" name="Arrondir un rectangle avec un coin du même côté 40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09" name="ZoneTexte 40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24/20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5" name="Groupe 279"/>
            <p:cNvGrpSpPr/>
            <p:nvPr/>
          </p:nvGrpSpPr>
          <p:grpSpPr>
            <a:xfrm>
              <a:off x="5486406" y="5658766"/>
              <a:ext cx="642942" cy="357190"/>
              <a:chOff x="7843860" y="4233538"/>
              <a:chExt cx="642942" cy="357190"/>
            </a:xfrm>
          </p:grpSpPr>
          <p:sp>
            <p:nvSpPr>
              <p:cNvPr id="411" name="Arrondir un rectangle avec un coin du même côté 410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2" name="ZoneTexte 411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29/25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6" name="Groupe 288"/>
            <p:cNvGrpSpPr/>
            <p:nvPr/>
          </p:nvGrpSpPr>
          <p:grpSpPr>
            <a:xfrm>
              <a:off x="5029204" y="5658766"/>
              <a:ext cx="642942" cy="357190"/>
              <a:chOff x="7843860" y="4233538"/>
              <a:chExt cx="642942" cy="357190"/>
            </a:xfrm>
          </p:grpSpPr>
          <p:sp>
            <p:nvSpPr>
              <p:cNvPr id="414" name="Arrondir un rectangle avec un coin du même côté 413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5" name="ZoneTexte 414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34/30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e 297"/>
            <p:cNvGrpSpPr/>
            <p:nvPr/>
          </p:nvGrpSpPr>
          <p:grpSpPr>
            <a:xfrm>
              <a:off x="4572000" y="5658766"/>
              <a:ext cx="642942" cy="357190"/>
              <a:chOff x="7843860" y="4233538"/>
              <a:chExt cx="642942" cy="357190"/>
            </a:xfrm>
          </p:grpSpPr>
          <p:sp>
            <p:nvSpPr>
              <p:cNvPr id="417" name="Arrondir un rectangle avec un coin du même côté 416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18" name="ZoneTexte 417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39/35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8" name="Groupe 308"/>
            <p:cNvGrpSpPr/>
            <p:nvPr/>
          </p:nvGrpSpPr>
          <p:grpSpPr>
            <a:xfrm>
              <a:off x="4114796" y="5654334"/>
              <a:ext cx="642942" cy="357190"/>
              <a:chOff x="7843860" y="4233538"/>
              <a:chExt cx="642942" cy="357190"/>
            </a:xfrm>
          </p:grpSpPr>
          <p:sp>
            <p:nvSpPr>
              <p:cNvPr id="420" name="Arrondir un rectangle avec un coin du même côté 419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1" name="ZoneTexte 420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44/40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9" name="Groupe 317"/>
            <p:cNvGrpSpPr/>
            <p:nvPr/>
          </p:nvGrpSpPr>
          <p:grpSpPr>
            <a:xfrm>
              <a:off x="3657592" y="5654334"/>
              <a:ext cx="642942" cy="357190"/>
              <a:chOff x="7843860" y="4233538"/>
              <a:chExt cx="642942" cy="357190"/>
            </a:xfrm>
          </p:grpSpPr>
          <p:sp>
            <p:nvSpPr>
              <p:cNvPr id="423" name="Arrondir un rectangle avec un coin du même côté 422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4" name="ZoneTexte 423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49/45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0" name="Groupe 342"/>
            <p:cNvGrpSpPr/>
            <p:nvPr/>
          </p:nvGrpSpPr>
          <p:grpSpPr>
            <a:xfrm>
              <a:off x="3200390" y="5654334"/>
              <a:ext cx="642942" cy="357190"/>
              <a:chOff x="7843860" y="4233538"/>
              <a:chExt cx="642942" cy="357190"/>
            </a:xfrm>
          </p:grpSpPr>
          <p:sp>
            <p:nvSpPr>
              <p:cNvPr id="426" name="Arrondir un rectangle avec un coin du même côté 425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27" name="ZoneTexte 426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54/50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Groupe 369"/>
            <p:cNvGrpSpPr/>
            <p:nvPr/>
          </p:nvGrpSpPr>
          <p:grpSpPr>
            <a:xfrm>
              <a:off x="2743186" y="5654334"/>
              <a:ext cx="642942" cy="357190"/>
              <a:chOff x="7843860" y="4233538"/>
              <a:chExt cx="642942" cy="357190"/>
            </a:xfrm>
          </p:grpSpPr>
          <p:sp>
            <p:nvSpPr>
              <p:cNvPr id="429" name="Arrondir un rectangle avec un coin du même côté 428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0" name="ZoneTexte 429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59/55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Groupe 396"/>
            <p:cNvGrpSpPr/>
            <p:nvPr/>
          </p:nvGrpSpPr>
          <p:grpSpPr>
            <a:xfrm>
              <a:off x="2285984" y="5654334"/>
              <a:ext cx="642942" cy="357190"/>
              <a:chOff x="7843860" y="4233538"/>
              <a:chExt cx="642942" cy="357190"/>
            </a:xfrm>
          </p:grpSpPr>
          <p:sp>
            <p:nvSpPr>
              <p:cNvPr id="432" name="Arrondir un rectangle avec un coin du même côté 431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3" name="ZoneTexte 432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64/60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Groupe 423"/>
            <p:cNvGrpSpPr/>
            <p:nvPr/>
          </p:nvGrpSpPr>
          <p:grpSpPr>
            <a:xfrm>
              <a:off x="1828780" y="5654334"/>
              <a:ext cx="642942" cy="357190"/>
              <a:chOff x="7843860" y="4233538"/>
              <a:chExt cx="642942" cy="357190"/>
            </a:xfrm>
          </p:grpSpPr>
          <p:sp>
            <p:nvSpPr>
              <p:cNvPr id="435" name="Arrondir un rectangle avec un coin du même côté 434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6" name="ZoneTexte 435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69/65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4" name="Groupe 450"/>
            <p:cNvGrpSpPr/>
            <p:nvPr/>
          </p:nvGrpSpPr>
          <p:grpSpPr>
            <a:xfrm>
              <a:off x="1371578" y="5654334"/>
              <a:ext cx="642942" cy="357190"/>
              <a:chOff x="7843860" y="4233538"/>
              <a:chExt cx="642942" cy="357190"/>
            </a:xfrm>
          </p:grpSpPr>
          <p:sp>
            <p:nvSpPr>
              <p:cNvPr id="438" name="Arrondir un rectangle avec un coin du même côté 437"/>
              <p:cNvSpPr/>
              <p:nvPr/>
            </p:nvSpPr>
            <p:spPr>
              <a:xfrm>
                <a:off x="8001024" y="4233538"/>
                <a:ext cx="426884" cy="357190"/>
              </a:xfrm>
              <a:prstGeom prst="round2Same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MA" sz="1200" b="1" dirty="0"/>
              </a:p>
            </p:txBody>
          </p:sp>
          <p:sp>
            <p:nvSpPr>
              <p:cNvPr id="439" name="ZoneTexte 438"/>
              <p:cNvSpPr txBox="1"/>
              <p:nvPr/>
            </p:nvSpPr>
            <p:spPr>
              <a:xfrm>
                <a:off x="7843860" y="4314832"/>
                <a:ext cx="642942" cy="230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r-FR" sz="900" b="1" dirty="0" smtClean="0">
                    <a:solidFill>
                      <a:schemeClr val="bg1"/>
                    </a:solidFill>
                  </a:rPr>
                  <a:t>74/70</a:t>
                </a:r>
                <a:endParaRPr lang="ar-MA" sz="105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5" name="Groupe 463"/>
          <p:cNvGrpSpPr/>
          <p:nvPr/>
        </p:nvGrpSpPr>
        <p:grpSpPr>
          <a:xfrm>
            <a:off x="914374" y="5654334"/>
            <a:ext cx="642942" cy="357190"/>
            <a:chOff x="7843860" y="4233538"/>
            <a:chExt cx="642942" cy="357190"/>
          </a:xfrm>
        </p:grpSpPr>
        <p:sp>
          <p:nvSpPr>
            <p:cNvPr id="441" name="Arrondir un rectangle avec un coin du même côté 440"/>
            <p:cNvSpPr/>
            <p:nvPr/>
          </p:nvSpPr>
          <p:spPr>
            <a:xfrm>
              <a:off x="8001024" y="4233538"/>
              <a:ext cx="426884" cy="357190"/>
            </a:xfrm>
            <a:prstGeom prst="round2Same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sz="1200" b="1" dirty="0"/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7843860" y="4314832"/>
              <a:ext cx="642942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1050" b="1" dirty="0" smtClean="0">
                  <a:solidFill>
                    <a:schemeClr val="bg1"/>
                  </a:solidFill>
                </a:rPr>
                <a:t>75 وأكثر</a:t>
              </a:r>
              <a:endParaRPr lang="ar-MA" sz="105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ectangle 308"/>
          <p:cNvSpPr/>
          <p:nvPr/>
        </p:nvSpPr>
        <p:spPr>
          <a:xfrm>
            <a:off x="7345693" y="18815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إيجاد المقياس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61" name="Groupe 309"/>
          <p:cNvGrpSpPr/>
          <p:nvPr/>
        </p:nvGrpSpPr>
        <p:grpSpPr>
          <a:xfrm>
            <a:off x="8730396" y="1908252"/>
            <a:ext cx="324000" cy="324000"/>
            <a:chOff x="7475558" y="1020746"/>
            <a:chExt cx="324000" cy="324000"/>
          </a:xfrm>
        </p:grpSpPr>
        <p:sp>
          <p:nvSpPr>
            <p:cNvPr id="311" name="Ellipse 310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3</a:t>
              </a:r>
              <a:endParaRPr lang="ar-MA" dirty="0"/>
            </a:p>
          </p:txBody>
        </p:sp>
      </p:grpSp>
      <p:sp>
        <p:nvSpPr>
          <p:cNvPr id="331" name="Rectangle 330"/>
          <p:cNvSpPr/>
          <p:nvPr/>
        </p:nvSpPr>
        <p:spPr>
          <a:xfrm>
            <a:off x="7366472" y="2310169"/>
            <a:ext cx="1404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sz="1600" b="1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ترقيم التدريجات</a:t>
            </a:r>
            <a:endParaRPr lang="ar-MA" sz="1600" b="1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62" name="Groupe 333"/>
          <p:cNvGrpSpPr/>
          <p:nvPr/>
        </p:nvGrpSpPr>
        <p:grpSpPr>
          <a:xfrm>
            <a:off x="8730321" y="2336880"/>
            <a:ext cx="324000" cy="324000"/>
            <a:chOff x="7475558" y="1020746"/>
            <a:chExt cx="324000" cy="324000"/>
          </a:xfrm>
        </p:grpSpPr>
        <p:sp>
          <p:nvSpPr>
            <p:cNvPr id="335" name="Ellipse 334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4</a:t>
              </a:r>
              <a:endParaRPr lang="ar-MA" dirty="0"/>
            </a:p>
          </p:txBody>
        </p:sp>
      </p:grpSp>
      <p:sp>
        <p:nvSpPr>
          <p:cNvPr id="515" name="Rectangle 514"/>
          <p:cNvSpPr/>
          <p:nvPr/>
        </p:nvSpPr>
        <p:spPr>
          <a:xfrm>
            <a:off x="7438667" y="274030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تمييز الجوانب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65" name="Groupe 515"/>
          <p:cNvGrpSpPr/>
          <p:nvPr/>
        </p:nvGrpSpPr>
        <p:grpSpPr>
          <a:xfrm>
            <a:off x="8722368" y="2767017"/>
            <a:ext cx="324000" cy="324000"/>
            <a:chOff x="7475558" y="1020746"/>
            <a:chExt cx="324000" cy="324000"/>
          </a:xfrm>
        </p:grpSpPr>
        <p:sp>
          <p:nvSpPr>
            <p:cNvPr id="517" name="Ellipse 516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18" name="Ellipse 517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5</a:t>
              </a:r>
              <a:endParaRPr lang="ar-MA" dirty="0"/>
            </a:p>
          </p:txBody>
        </p:sp>
      </p:grpSp>
      <p:grpSp>
        <p:nvGrpSpPr>
          <p:cNvPr id="395" name="Groupe 394"/>
          <p:cNvGrpSpPr/>
          <p:nvPr/>
        </p:nvGrpSpPr>
        <p:grpSpPr>
          <a:xfrm>
            <a:off x="-153351" y="785794"/>
            <a:ext cx="7436797" cy="4821947"/>
            <a:chOff x="-153351" y="785794"/>
            <a:chExt cx="7436797" cy="4821947"/>
          </a:xfrm>
        </p:grpSpPr>
        <p:grpSp>
          <p:nvGrpSpPr>
            <p:cNvPr id="126" name="Groupe 307"/>
            <p:cNvGrpSpPr/>
            <p:nvPr/>
          </p:nvGrpSpPr>
          <p:grpSpPr>
            <a:xfrm>
              <a:off x="65559" y="785794"/>
              <a:ext cx="7217887" cy="4786968"/>
              <a:chOff x="65559" y="785794"/>
              <a:chExt cx="7217887" cy="4786968"/>
            </a:xfrm>
          </p:grpSpPr>
          <p:sp>
            <p:nvSpPr>
              <p:cNvPr id="192" name="AutoShape 2" descr="Quadrillage en pointillé"/>
              <p:cNvSpPr>
                <a:spLocks noChangeArrowheads="1"/>
              </p:cNvSpPr>
              <p:nvPr/>
            </p:nvSpPr>
            <p:spPr bwMode="auto">
              <a:xfrm>
                <a:off x="68240" y="785794"/>
                <a:ext cx="7215206" cy="4786968"/>
              </a:xfrm>
              <a:prstGeom prst="roundRect">
                <a:avLst>
                  <a:gd name="adj" fmla="val 5744"/>
                </a:avLst>
              </a:prstGeom>
              <a:pattFill prst="dotGrid">
                <a:fgClr>
                  <a:srgbClr val="548DD4"/>
                </a:fgClr>
                <a:bgClr>
                  <a:srgbClr val="FFFFFF"/>
                </a:bgClr>
              </a:pattFill>
              <a:ln w="3810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MA"/>
              </a:p>
            </p:txBody>
          </p:sp>
          <p:grpSp>
            <p:nvGrpSpPr>
              <p:cNvPr id="128" name="Groupe 281"/>
              <p:cNvGrpSpPr/>
              <p:nvPr/>
            </p:nvGrpSpPr>
            <p:grpSpPr>
              <a:xfrm>
                <a:off x="65559" y="1042417"/>
                <a:ext cx="7186661" cy="4156429"/>
                <a:chOff x="65559" y="1042417"/>
                <a:chExt cx="7186661" cy="4156429"/>
              </a:xfrm>
            </p:grpSpPr>
            <p:cxnSp>
              <p:nvCxnSpPr>
                <p:cNvPr id="529" name="Connecteur droit 528"/>
                <p:cNvCxnSpPr>
                  <a:endCxn id="521" idx="0"/>
                </p:cNvCxnSpPr>
                <p:nvPr/>
              </p:nvCxnSpPr>
              <p:spPr>
                <a:xfrm rot="16200000" flipV="1">
                  <a:off x="1773822" y="3112266"/>
                  <a:ext cx="4140000" cy="301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7" name="Connecteur droit 556"/>
                <p:cNvCxnSpPr/>
                <p:nvPr/>
              </p:nvCxnSpPr>
              <p:spPr>
                <a:xfrm rot="5400000" flipH="1" flipV="1">
                  <a:off x="1405824" y="3128052"/>
                  <a:ext cx="4140000" cy="1588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4" name="Connecteur droit 323"/>
                <p:cNvCxnSpPr/>
                <p:nvPr/>
              </p:nvCxnSpPr>
              <p:spPr>
                <a:xfrm rot="10800000" flipV="1">
                  <a:off x="65559" y="5189550"/>
                  <a:ext cx="3420000" cy="0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1" name="Groupe 335"/>
                <p:cNvGrpSpPr/>
                <p:nvPr/>
              </p:nvGrpSpPr>
              <p:grpSpPr>
                <a:xfrm>
                  <a:off x="3730786" y="1301902"/>
                  <a:ext cx="126834" cy="3887922"/>
                  <a:chOff x="6281164" y="1142984"/>
                  <a:chExt cx="113348" cy="5013360"/>
                </a:xfrm>
              </p:grpSpPr>
              <p:grpSp>
                <p:nvGrpSpPr>
                  <p:cNvPr id="132" name="Groupe 17"/>
                  <p:cNvGrpSpPr/>
                  <p:nvPr/>
                </p:nvGrpSpPr>
                <p:grpSpPr>
                  <a:xfrm>
                    <a:off x="6286512" y="1142984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62" name="Connecteur droit 361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3" name="Connecteur droit 362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3" name="Groupe 18"/>
                  <p:cNvGrpSpPr/>
                  <p:nvPr/>
                </p:nvGrpSpPr>
                <p:grpSpPr>
                  <a:xfrm>
                    <a:off x="6286512" y="1727188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60" name="Connecteur droit 359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1" name="Connecteur droit 360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4" name="Groupe 21"/>
                  <p:cNvGrpSpPr/>
                  <p:nvPr/>
                </p:nvGrpSpPr>
                <p:grpSpPr>
                  <a:xfrm>
                    <a:off x="6281170" y="2311392"/>
                    <a:ext cx="108001" cy="298452"/>
                    <a:chOff x="6276408" y="1142984"/>
                    <a:chExt cx="108001" cy="298452"/>
                  </a:xfrm>
                </p:grpSpPr>
                <p:cxnSp>
                  <p:nvCxnSpPr>
                    <p:cNvPr id="358" name="Connecteur droit 357"/>
                    <p:cNvCxnSpPr/>
                    <p:nvPr/>
                  </p:nvCxnSpPr>
                  <p:spPr>
                    <a:xfrm>
                      <a:off x="6276408" y="1142984"/>
                      <a:ext cx="108001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9" name="Connecteur droit 358"/>
                    <p:cNvCxnSpPr/>
                    <p:nvPr/>
                  </p:nvCxnSpPr>
                  <p:spPr>
                    <a:xfrm>
                      <a:off x="6276408" y="1439848"/>
                      <a:ext cx="108001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5" name="Groupe 24"/>
                  <p:cNvGrpSpPr/>
                  <p:nvPr/>
                </p:nvGrpSpPr>
                <p:grpSpPr>
                  <a:xfrm>
                    <a:off x="6281164" y="2895596"/>
                    <a:ext cx="108006" cy="298452"/>
                    <a:chOff x="6276402" y="1142984"/>
                    <a:chExt cx="108006" cy="298452"/>
                  </a:xfrm>
                </p:grpSpPr>
                <p:cxnSp>
                  <p:nvCxnSpPr>
                    <p:cNvPr id="356" name="Connecteur droit 355"/>
                    <p:cNvCxnSpPr/>
                    <p:nvPr/>
                  </p:nvCxnSpPr>
                  <p:spPr>
                    <a:xfrm>
                      <a:off x="6276408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7" name="Connecteur droit 356"/>
                    <p:cNvCxnSpPr/>
                    <p:nvPr/>
                  </p:nvCxnSpPr>
                  <p:spPr>
                    <a:xfrm>
                      <a:off x="627640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6" name="Groupe 27"/>
                  <p:cNvGrpSpPr/>
                  <p:nvPr/>
                </p:nvGrpSpPr>
                <p:grpSpPr>
                  <a:xfrm>
                    <a:off x="6281750" y="3495676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54" name="Connecteur droit 353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5" name="Connecteur droit 354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7" name="Groupe 30"/>
                  <p:cNvGrpSpPr/>
                  <p:nvPr/>
                </p:nvGrpSpPr>
                <p:grpSpPr>
                  <a:xfrm>
                    <a:off x="6281750" y="4079880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52" name="Connecteur droit 351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3" name="Connecteur droit 352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Groupe 33"/>
                  <p:cNvGrpSpPr/>
                  <p:nvPr/>
                </p:nvGrpSpPr>
                <p:grpSpPr>
                  <a:xfrm>
                    <a:off x="6286512" y="4664084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50" name="Connecteur droit 349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1" name="Connecteur droit 350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Groupe 36"/>
                  <p:cNvGrpSpPr/>
                  <p:nvPr/>
                </p:nvGrpSpPr>
                <p:grpSpPr>
                  <a:xfrm>
                    <a:off x="6286512" y="5248288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48" name="Connecteur droit 347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9" name="Connecteur droit 348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Groupe 39"/>
                  <p:cNvGrpSpPr/>
                  <p:nvPr/>
                </p:nvGrpSpPr>
                <p:grpSpPr>
                  <a:xfrm>
                    <a:off x="6286512" y="5857892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46" name="Connecteur droit 345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7" name="Connecteur droit 346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41" name="Groupe 365"/>
                <p:cNvGrpSpPr/>
                <p:nvPr/>
              </p:nvGrpSpPr>
              <p:grpSpPr>
                <a:xfrm>
                  <a:off x="3475415" y="1301902"/>
                  <a:ext cx="126834" cy="3887922"/>
                  <a:chOff x="6281164" y="1142984"/>
                  <a:chExt cx="113348" cy="5013360"/>
                </a:xfrm>
              </p:grpSpPr>
              <p:grpSp>
                <p:nvGrpSpPr>
                  <p:cNvPr id="142" name="Groupe 17"/>
                  <p:cNvGrpSpPr/>
                  <p:nvPr/>
                </p:nvGrpSpPr>
                <p:grpSpPr>
                  <a:xfrm>
                    <a:off x="6286512" y="1142984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92" name="Connecteur droit 391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3" name="Connecteur droit 392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3" name="Groupe 18"/>
                  <p:cNvGrpSpPr/>
                  <p:nvPr/>
                </p:nvGrpSpPr>
                <p:grpSpPr>
                  <a:xfrm>
                    <a:off x="6286512" y="1727188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90" name="Connecteur droit 389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1" name="Connecteur droit 390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4" name="Groupe 21"/>
                  <p:cNvGrpSpPr/>
                  <p:nvPr/>
                </p:nvGrpSpPr>
                <p:grpSpPr>
                  <a:xfrm>
                    <a:off x="6281170" y="2311392"/>
                    <a:ext cx="108001" cy="298452"/>
                    <a:chOff x="6276408" y="1142984"/>
                    <a:chExt cx="108001" cy="298452"/>
                  </a:xfrm>
                </p:grpSpPr>
                <p:cxnSp>
                  <p:nvCxnSpPr>
                    <p:cNvPr id="388" name="Connecteur droit 387"/>
                    <p:cNvCxnSpPr/>
                    <p:nvPr/>
                  </p:nvCxnSpPr>
                  <p:spPr>
                    <a:xfrm>
                      <a:off x="6276408" y="1142984"/>
                      <a:ext cx="108001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9" name="Connecteur droit 388"/>
                    <p:cNvCxnSpPr/>
                    <p:nvPr/>
                  </p:nvCxnSpPr>
                  <p:spPr>
                    <a:xfrm>
                      <a:off x="6276408" y="1439848"/>
                      <a:ext cx="108001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5" name="Groupe 24"/>
                  <p:cNvGrpSpPr/>
                  <p:nvPr/>
                </p:nvGrpSpPr>
                <p:grpSpPr>
                  <a:xfrm>
                    <a:off x="6281164" y="2895596"/>
                    <a:ext cx="108006" cy="298452"/>
                    <a:chOff x="6276402" y="1142984"/>
                    <a:chExt cx="108006" cy="298452"/>
                  </a:xfrm>
                </p:grpSpPr>
                <p:cxnSp>
                  <p:nvCxnSpPr>
                    <p:cNvPr id="386" name="Connecteur droit 385"/>
                    <p:cNvCxnSpPr/>
                    <p:nvPr/>
                  </p:nvCxnSpPr>
                  <p:spPr>
                    <a:xfrm>
                      <a:off x="6276408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7" name="Connecteur droit 386"/>
                    <p:cNvCxnSpPr/>
                    <p:nvPr/>
                  </p:nvCxnSpPr>
                  <p:spPr>
                    <a:xfrm>
                      <a:off x="627640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6" name="Groupe 27"/>
                  <p:cNvGrpSpPr/>
                  <p:nvPr/>
                </p:nvGrpSpPr>
                <p:grpSpPr>
                  <a:xfrm>
                    <a:off x="6281750" y="3495676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84" name="Connecteur droit 383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5" name="Connecteur droit 384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7" name="Groupe 30"/>
                  <p:cNvGrpSpPr/>
                  <p:nvPr/>
                </p:nvGrpSpPr>
                <p:grpSpPr>
                  <a:xfrm>
                    <a:off x="6281750" y="4079880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82" name="Connecteur droit 381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3" name="Connecteur droit 382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8" name="Groupe 33"/>
                  <p:cNvGrpSpPr/>
                  <p:nvPr/>
                </p:nvGrpSpPr>
                <p:grpSpPr>
                  <a:xfrm>
                    <a:off x="6286512" y="4664084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80" name="Connecteur droit 379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1" name="Connecteur droit 380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9" name="Groupe 36"/>
                  <p:cNvGrpSpPr/>
                  <p:nvPr/>
                </p:nvGrpSpPr>
                <p:grpSpPr>
                  <a:xfrm>
                    <a:off x="6286512" y="5248288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78" name="Connecteur droit 377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9" name="Connecteur droit 378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0" name="Groupe 39"/>
                  <p:cNvGrpSpPr/>
                  <p:nvPr/>
                </p:nvGrpSpPr>
                <p:grpSpPr>
                  <a:xfrm>
                    <a:off x="6286512" y="5857892"/>
                    <a:ext cx="108000" cy="298452"/>
                    <a:chOff x="6286512" y="1142984"/>
                    <a:chExt cx="108000" cy="298452"/>
                  </a:xfrm>
                </p:grpSpPr>
                <p:cxnSp>
                  <p:nvCxnSpPr>
                    <p:cNvPr id="376" name="Connecteur droit 375"/>
                    <p:cNvCxnSpPr/>
                    <p:nvPr/>
                  </p:nvCxnSpPr>
                  <p:spPr>
                    <a:xfrm>
                      <a:off x="6286512" y="1142984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7" name="Connecteur droit 376"/>
                    <p:cNvCxnSpPr/>
                    <p:nvPr/>
                  </p:nvCxnSpPr>
                  <p:spPr>
                    <a:xfrm>
                      <a:off x="6286512" y="1439848"/>
                      <a:ext cx="108000" cy="1588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78" name="Connecteur droit 277"/>
                <p:cNvCxnSpPr/>
                <p:nvPr/>
              </p:nvCxnSpPr>
              <p:spPr>
                <a:xfrm flipV="1">
                  <a:off x="3832220" y="5190460"/>
                  <a:ext cx="3420000" cy="0"/>
                </a:xfrm>
                <a:prstGeom prst="line">
                  <a:avLst/>
                </a:prstGeom>
                <a:ln w="28575">
                  <a:solidFill>
                    <a:srgbClr val="996633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1" name="Groupe 372"/>
              <p:cNvGrpSpPr/>
              <p:nvPr/>
            </p:nvGrpSpPr>
            <p:grpSpPr>
              <a:xfrm rot="16200000">
                <a:off x="5252742" y="3802103"/>
                <a:ext cx="72000" cy="2880000"/>
                <a:chOff x="2289937" y="3197746"/>
                <a:chExt cx="122881" cy="1833160"/>
              </a:xfrm>
            </p:grpSpPr>
            <p:cxnSp>
              <p:nvCxnSpPr>
                <p:cNvPr id="374" name="Connecteur droit 373"/>
                <p:cNvCxnSpPr/>
                <p:nvPr/>
              </p:nvCxnSpPr>
              <p:spPr>
                <a:xfrm>
                  <a:off x="2289955" y="3197746"/>
                  <a:ext cx="120850" cy="1232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52" name="Groupe 30"/>
                <p:cNvGrpSpPr/>
                <p:nvPr/>
              </p:nvGrpSpPr>
              <p:grpSpPr>
                <a:xfrm>
                  <a:off x="2289937" y="3420373"/>
                  <a:ext cx="120877" cy="231401"/>
                  <a:chOff x="6289451" y="1142982"/>
                  <a:chExt cx="108024" cy="298455"/>
                </a:xfrm>
              </p:grpSpPr>
              <p:cxnSp>
                <p:nvCxnSpPr>
                  <p:cNvPr id="419" name="Connecteur droit 418"/>
                  <p:cNvCxnSpPr/>
                  <p:nvPr/>
                </p:nvCxnSpPr>
                <p:spPr>
                  <a:xfrm>
                    <a:off x="6289451" y="1142982"/>
                    <a:ext cx="108000" cy="1589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2" name="Connecteur droit 421"/>
                  <p:cNvCxnSpPr/>
                  <p:nvPr/>
                </p:nvCxnSpPr>
                <p:spPr>
                  <a:xfrm>
                    <a:off x="6289475" y="1439848"/>
                    <a:ext cx="108000" cy="1589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3" name="Groupe 33"/>
                <p:cNvGrpSpPr/>
                <p:nvPr/>
              </p:nvGrpSpPr>
              <p:grpSpPr>
                <a:xfrm>
                  <a:off x="2291968" y="3873992"/>
                  <a:ext cx="120850" cy="231545"/>
                  <a:chOff x="6286512" y="1142984"/>
                  <a:chExt cx="108000" cy="298452"/>
                </a:xfrm>
              </p:grpSpPr>
              <p:cxnSp>
                <p:nvCxnSpPr>
                  <p:cNvPr id="413" name="Connecteur droit 412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6" name="Connecteur droit 415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4" name="Groupe 36"/>
                <p:cNvGrpSpPr/>
                <p:nvPr/>
              </p:nvGrpSpPr>
              <p:grpSpPr>
                <a:xfrm>
                  <a:off x="2291968" y="4327049"/>
                  <a:ext cx="120850" cy="231545"/>
                  <a:chOff x="6286512" y="1142984"/>
                  <a:chExt cx="108000" cy="298452"/>
                </a:xfrm>
              </p:grpSpPr>
              <p:cxnSp>
                <p:nvCxnSpPr>
                  <p:cNvPr id="407" name="Connecteur droit 406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0" name="Connecteur droit 409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5" name="Groupe 39"/>
                <p:cNvGrpSpPr/>
                <p:nvPr/>
              </p:nvGrpSpPr>
              <p:grpSpPr>
                <a:xfrm>
                  <a:off x="2291968" y="4799805"/>
                  <a:ext cx="120850" cy="231545"/>
                  <a:chOff x="6286512" y="1142984"/>
                  <a:chExt cx="108000" cy="298452"/>
                </a:xfrm>
              </p:grpSpPr>
              <p:cxnSp>
                <p:nvCxnSpPr>
                  <p:cNvPr id="401" name="Connecteur droit 400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4" name="Connecteur droit 403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6" name="Groupe 430"/>
              <p:cNvGrpSpPr/>
              <p:nvPr/>
            </p:nvGrpSpPr>
            <p:grpSpPr>
              <a:xfrm rot="16200000">
                <a:off x="2003823" y="3804190"/>
                <a:ext cx="72000" cy="2880000"/>
                <a:chOff x="2289937" y="3197746"/>
                <a:chExt cx="122881" cy="1833160"/>
              </a:xfrm>
            </p:grpSpPr>
            <p:cxnSp>
              <p:nvCxnSpPr>
                <p:cNvPr id="434" name="Connecteur droit 433"/>
                <p:cNvCxnSpPr/>
                <p:nvPr/>
              </p:nvCxnSpPr>
              <p:spPr>
                <a:xfrm>
                  <a:off x="2289955" y="3197746"/>
                  <a:ext cx="120850" cy="1232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57" name="Groupe 30"/>
                <p:cNvGrpSpPr/>
                <p:nvPr/>
              </p:nvGrpSpPr>
              <p:grpSpPr>
                <a:xfrm>
                  <a:off x="2289937" y="3420373"/>
                  <a:ext cx="120877" cy="231401"/>
                  <a:chOff x="6289451" y="1142982"/>
                  <a:chExt cx="108024" cy="298455"/>
                </a:xfrm>
              </p:grpSpPr>
              <p:cxnSp>
                <p:nvCxnSpPr>
                  <p:cNvPr id="453" name="Connecteur droit 452"/>
                  <p:cNvCxnSpPr/>
                  <p:nvPr/>
                </p:nvCxnSpPr>
                <p:spPr>
                  <a:xfrm>
                    <a:off x="6289451" y="1142982"/>
                    <a:ext cx="108000" cy="1589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4" name="Connecteur droit 453"/>
                  <p:cNvCxnSpPr/>
                  <p:nvPr/>
                </p:nvCxnSpPr>
                <p:spPr>
                  <a:xfrm>
                    <a:off x="6289475" y="1439848"/>
                    <a:ext cx="108000" cy="1589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8" name="Groupe 33"/>
                <p:cNvGrpSpPr/>
                <p:nvPr/>
              </p:nvGrpSpPr>
              <p:grpSpPr>
                <a:xfrm>
                  <a:off x="2291968" y="3873992"/>
                  <a:ext cx="120850" cy="231545"/>
                  <a:chOff x="6286512" y="1142984"/>
                  <a:chExt cx="108000" cy="298452"/>
                </a:xfrm>
              </p:grpSpPr>
              <p:cxnSp>
                <p:nvCxnSpPr>
                  <p:cNvPr id="451" name="Connecteur droit 450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2" name="Connecteur droit 451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9" name="Groupe 36"/>
                <p:cNvGrpSpPr/>
                <p:nvPr/>
              </p:nvGrpSpPr>
              <p:grpSpPr>
                <a:xfrm>
                  <a:off x="2291968" y="4327049"/>
                  <a:ext cx="120850" cy="231545"/>
                  <a:chOff x="6286512" y="1142984"/>
                  <a:chExt cx="108000" cy="298452"/>
                </a:xfrm>
              </p:grpSpPr>
              <p:cxnSp>
                <p:nvCxnSpPr>
                  <p:cNvPr id="449" name="Connecteur droit 448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0" name="Connecteur droit 449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0" name="Groupe 39"/>
                <p:cNvGrpSpPr/>
                <p:nvPr/>
              </p:nvGrpSpPr>
              <p:grpSpPr>
                <a:xfrm>
                  <a:off x="2291968" y="4799805"/>
                  <a:ext cx="120850" cy="231545"/>
                  <a:chOff x="6286512" y="1142984"/>
                  <a:chExt cx="108000" cy="298452"/>
                </a:xfrm>
              </p:grpSpPr>
              <p:cxnSp>
                <p:nvCxnSpPr>
                  <p:cNvPr id="447" name="Connecteur droit 446"/>
                  <p:cNvCxnSpPr/>
                  <p:nvPr/>
                </p:nvCxnSpPr>
                <p:spPr>
                  <a:xfrm>
                    <a:off x="6286512" y="1142984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8" name="Connecteur droit 447"/>
                  <p:cNvCxnSpPr/>
                  <p:nvPr/>
                </p:nvCxnSpPr>
                <p:spPr>
                  <a:xfrm>
                    <a:off x="6286512" y="1439848"/>
                    <a:ext cx="108000" cy="1588"/>
                  </a:xfrm>
                  <a:prstGeom prst="line">
                    <a:avLst/>
                  </a:prstGeom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455" name="Connecteur droit 454"/>
              <p:cNvCxnSpPr/>
              <p:nvPr/>
            </p:nvCxnSpPr>
            <p:spPr>
              <a:xfrm rot="16200000">
                <a:off x="7035989" y="5233346"/>
                <a:ext cx="70810" cy="1936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Connecteur droit 455"/>
              <p:cNvCxnSpPr/>
              <p:nvPr/>
            </p:nvCxnSpPr>
            <p:spPr>
              <a:xfrm rot="16200000">
                <a:off x="230677" y="5241243"/>
                <a:ext cx="70810" cy="1936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3" name="Groupe 430"/>
            <p:cNvGrpSpPr/>
            <p:nvPr/>
          </p:nvGrpSpPr>
          <p:grpSpPr>
            <a:xfrm>
              <a:off x="-153351" y="5248523"/>
              <a:ext cx="7370363" cy="359218"/>
              <a:chOff x="-153351" y="5248523"/>
              <a:chExt cx="7370363" cy="359218"/>
            </a:xfrm>
          </p:grpSpPr>
          <p:sp>
            <p:nvSpPr>
              <p:cNvPr id="337" name="ZoneTexte 336"/>
              <p:cNvSpPr txBox="1"/>
              <p:nvPr/>
            </p:nvSpPr>
            <p:spPr>
              <a:xfrm>
                <a:off x="3559168" y="5251663"/>
                <a:ext cx="428628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</a:p>
            </p:txBody>
          </p:sp>
          <p:sp>
            <p:nvSpPr>
              <p:cNvPr id="338" name="ZoneTexte 337"/>
              <p:cNvSpPr txBox="1"/>
              <p:nvPr/>
            </p:nvSpPr>
            <p:spPr>
              <a:xfrm rot="20253529">
                <a:off x="3863847" y="5277408"/>
                <a:ext cx="500066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200</a:t>
                </a:r>
              </a:p>
            </p:txBody>
          </p:sp>
          <p:sp>
            <p:nvSpPr>
              <p:cNvPr id="339" name="ZoneTexte 338"/>
              <p:cNvSpPr txBox="1"/>
              <p:nvPr/>
            </p:nvSpPr>
            <p:spPr>
              <a:xfrm rot="20253529">
                <a:off x="4195882" y="5286043"/>
                <a:ext cx="500066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400</a:t>
                </a:r>
              </a:p>
            </p:txBody>
          </p:sp>
          <p:sp>
            <p:nvSpPr>
              <p:cNvPr id="340" name="ZoneTexte 339"/>
              <p:cNvSpPr txBox="1"/>
              <p:nvPr/>
            </p:nvSpPr>
            <p:spPr>
              <a:xfrm rot="20253529">
                <a:off x="4565527" y="5286041"/>
                <a:ext cx="500066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600</a:t>
                </a:r>
              </a:p>
            </p:txBody>
          </p:sp>
          <p:sp>
            <p:nvSpPr>
              <p:cNvPr id="341" name="ZoneTexte 340"/>
              <p:cNvSpPr txBox="1"/>
              <p:nvPr/>
            </p:nvSpPr>
            <p:spPr>
              <a:xfrm rot="20253529">
                <a:off x="4902079" y="5278105"/>
                <a:ext cx="500066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800</a:t>
                </a:r>
              </a:p>
            </p:txBody>
          </p:sp>
          <p:sp>
            <p:nvSpPr>
              <p:cNvPr id="342" name="ZoneTexte 341"/>
              <p:cNvSpPr txBox="1"/>
              <p:nvPr/>
            </p:nvSpPr>
            <p:spPr>
              <a:xfrm rot="20253529">
                <a:off x="5206375" y="5313548"/>
                <a:ext cx="563548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1000</a:t>
                </a:r>
              </a:p>
            </p:txBody>
          </p:sp>
          <p:sp>
            <p:nvSpPr>
              <p:cNvPr id="343" name="ZoneTexte 342"/>
              <p:cNvSpPr txBox="1"/>
              <p:nvPr/>
            </p:nvSpPr>
            <p:spPr>
              <a:xfrm rot="20253529">
                <a:off x="5544926" y="5299325"/>
                <a:ext cx="563548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1200</a:t>
                </a:r>
              </a:p>
            </p:txBody>
          </p:sp>
          <p:sp>
            <p:nvSpPr>
              <p:cNvPr id="344" name="ZoneTexte 343"/>
              <p:cNvSpPr txBox="1"/>
              <p:nvPr/>
            </p:nvSpPr>
            <p:spPr>
              <a:xfrm rot="20253529">
                <a:off x="5889416" y="5312025"/>
                <a:ext cx="563548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1400</a:t>
                </a:r>
              </a:p>
            </p:txBody>
          </p:sp>
          <p:sp>
            <p:nvSpPr>
              <p:cNvPr id="345" name="ZoneTexte 344"/>
              <p:cNvSpPr txBox="1"/>
              <p:nvPr/>
            </p:nvSpPr>
            <p:spPr>
              <a:xfrm rot="20253529">
                <a:off x="6272006" y="5278687"/>
                <a:ext cx="563548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1600</a:t>
                </a:r>
              </a:p>
            </p:txBody>
          </p:sp>
          <p:sp>
            <p:nvSpPr>
              <p:cNvPr id="364" name="ZoneTexte 363"/>
              <p:cNvSpPr txBox="1"/>
              <p:nvPr/>
            </p:nvSpPr>
            <p:spPr>
              <a:xfrm rot="20253529">
                <a:off x="6653464" y="5299325"/>
                <a:ext cx="563548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1800</a:t>
                </a:r>
              </a:p>
            </p:txBody>
          </p:sp>
          <p:sp>
            <p:nvSpPr>
              <p:cNvPr id="365" name="ZoneTexte 364"/>
              <p:cNvSpPr txBox="1"/>
              <p:nvPr/>
            </p:nvSpPr>
            <p:spPr>
              <a:xfrm>
                <a:off x="3286116" y="5248523"/>
                <a:ext cx="334728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0</a:t>
                </a:r>
              </a:p>
            </p:txBody>
          </p:sp>
          <p:sp>
            <p:nvSpPr>
              <p:cNvPr id="366" name="ZoneTexte 365"/>
              <p:cNvSpPr txBox="1"/>
              <p:nvPr/>
            </p:nvSpPr>
            <p:spPr>
              <a:xfrm rot="19929128">
                <a:off x="2696980" y="5296824"/>
                <a:ext cx="549042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200</a:t>
                </a:r>
              </a:p>
            </p:txBody>
          </p:sp>
          <p:sp>
            <p:nvSpPr>
              <p:cNvPr id="367" name="ZoneTexte 366"/>
              <p:cNvSpPr txBox="1"/>
              <p:nvPr/>
            </p:nvSpPr>
            <p:spPr>
              <a:xfrm rot="19929128">
                <a:off x="2313377" y="5292025"/>
                <a:ext cx="549042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400</a:t>
                </a:r>
              </a:p>
            </p:txBody>
          </p:sp>
          <p:sp>
            <p:nvSpPr>
              <p:cNvPr id="368" name="ZoneTexte 367"/>
              <p:cNvSpPr txBox="1"/>
              <p:nvPr/>
            </p:nvSpPr>
            <p:spPr>
              <a:xfrm rot="19929128">
                <a:off x="1969900" y="5292027"/>
                <a:ext cx="549042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600</a:t>
                </a:r>
              </a:p>
            </p:txBody>
          </p:sp>
          <p:sp>
            <p:nvSpPr>
              <p:cNvPr id="369" name="ZoneTexte 368"/>
              <p:cNvSpPr txBox="1"/>
              <p:nvPr/>
            </p:nvSpPr>
            <p:spPr>
              <a:xfrm rot="19929128">
                <a:off x="1578359" y="5299964"/>
                <a:ext cx="549042" cy="3077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4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800</a:t>
                </a:r>
              </a:p>
            </p:txBody>
          </p:sp>
          <p:sp>
            <p:nvSpPr>
              <p:cNvPr id="370" name="ZoneTexte 369"/>
              <p:cNvSpPr txBox="1"/>
              <p:nvPr/>
            </p:nvSpPr>
            <p:spPr>
              <a:xfrm rot="19929128">
                <a:off x="1254507" y="5312213"/>
                <a:ext cx="549042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1000</a:t>
                </a:r>
              </a:p>
            </p:txBody>
          </p:sp>
          <p:sp>
            <p:nvSpPr>
              <p:cNvPr id="371" name="ZoneTexte 370"/>
              <p:cNvSpPr txBox="1"/>
              <p:nvPr/>
            </p:nvSpPr>
            <p:spPr>
              <a:xfrm rot="19929128">
                <a:off x="890130" y="5314446"/>
                <a:ext cx="549042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1200</a:t>
                </a:r>
              </a:p>
            </p:txBody>
          </p:sp>
          <p:sp>
            <p:nvSpPr>
              <p:cNvPr id="372" name="ZoneTexte 371"/>
              <p:cNvSpPr txBox="1"/>
              <p:nvPr/>
            </p:nvSpPr>
            <p:spPr>
              <a:xfrm rot="19929128">
                <a:off x="532938" y="5314446"/>
                <a:ext cx="549042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1400</a:t>
                </a:r>
              </a:p>
            </p:txBody>
          </p:sp>
          <p:sp>
            <p:nvSpPr>
              <p:cNvPr id="373" name="ZoneTexte 372"/>
              <p:cNvSpPr txBox="1"/>
              <p:nvPr/>
            </p:nvSpPr>
            <p:spPr>
              <a:xfrm rot="19929128">
                <a:off x="175748" y="5314446"/>
                <a:ext cx="549042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1600</a:t>
                </a:r>
              </a:p>
            </p:txBody>
          </p:sp>
          <p:sp>
            <p:nvSpPr>
              <p:cNvPr id="375" name="ZoneTexte 374"/>
              <p:cNvSpPr txBox="1"/>
              <p:nvPr/>
            </p:nvSpPr>
            <p:spPr>
              <a:xfrm rot="19929128">
                <a:off x="-153351" y="5314447"/>
                <a:ext cx="549042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  <a:scene3d>
                  <a:camera prst="orthographicFront">
                    <a:rot lat="0" lon="0" rev="0"/>
                  </a:camera>
                  <a:lightRig rig="contrasting" dir="t">
                    <a:rot lat="0" lon="0" rev="4500000"/>
                  </a:lightRig>
                </a:scene3d>
                <a:sp3d contourW="6350" prstMaterial="metal">
                  <a:bevelT w="127000" h="31750" prst="relaxedInset"/>
                  <a:contourClr>
                    <a:schemeClr val="accent1">
                      <a:shade val="75000"/>
                    </a:schemeClr>
                  </a:contourClr>
                </a:sp3d>
              </a:bodyPr>
              <a:lstStyle/>
              <a:p>
                <a:r>
                  <a:rPr lang="ar-MA" sz="1200" b="1" cap="all" dirty="0" smtClean="0">
                    <a:ln w="0"/>
                    <a:solidFill>
                      <a:srgbClr val="C00000"/>
                    </a:solidFill>
                    <a:effectLst/>
                  </a:rPr>
                  <a:t>1800</a:t>
                </a:r>
              </a:p>
            </p:txBody>
          </p:sp>
        </p:grpSp>
        <p:sp>
          <p:nvSpPr>
            <p:cNvPr id="437" name="ZoneTexte 436"/>
            <p:cNvSpPr txBox="1"/>
            <p:nvPr/>
          </p:nvSpPr>
          <p:spPr>
            <a:xfrm>
              <a:off x="3568930" y="4929198"/>
              <a:ext cx="33472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100" b="1" cap="all" dirty="0" smtClean="0">
                  <a:ln w="0"/>
                  <a:solidFill>
                    <a:srgbClr val="C00000"/>
                  </a:solidFill>
                  <a:effectLst/>
                </a:rPr>
                <a:t>0</a:t>
              </a:r>
              <a:endParaRPr lang="ar-MA" sz="1050" b="1" cap="all" dirty="0" smtClean="0">
                <a:ln w="0"/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440" name="ZoneTexte 439"/>
            <p:cNvSpPr txBox="1"/>
            <p:nvPr/>
          </p:nvSpPr>
          <p:spPr>
            <a:xfrm>
              <a:off x="3561235" y="4696981"/>
              <a:ext cx="33472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5</a:t>
              </a:r>
            </a:p>
          </p:txBody>
        </p:sp>
        <p:sp>
          <p:nvSpPr>
            <p:cNvPr id="443" name="ZoneTexte 442"/>
            <p:cNvSpPr txBox="1"/>
            <p:nvPr/>
          </p:nvSpPr>
          <p:spPr>
            <a:xfrm>
              <a:off x="3521696" y="4467912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10</a:t>
              </a:r>
            </a:p>
          </p:txBody>
        </p:sp>
        <p:sp>
          <p:nvSpPr>
            <p:cNvPr id="458" name="ZoneTexte 457"/>
            <p:cNvSpPr txBox="1"/>
            <p:nvPr/>
          </p:nvSpPr>
          <p:spPr>
            <a:xfrm>
              <a:off x="3521696" y="4246717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15</a:t>
              </a:r>
            </a:p>
          </p:txBody>
        </p:sp>
        <p:sp>
          <p:nvSpPr>
            <p:cNvPr id="459" name="ZoneTexte 458"/>
            <p:cNvSpPr txBox="1"/>
            <p:nvPr/>
          </p:nvSpPr>
          <p:spPr>
            <a:xfrm>
              <a:off x="3521696" y="4011137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20</a:t>
              </a:r>
            </a:p>
          </p:txBody>
        </p:sp>
        <p:sp>
          <p:nvSpPr>
            <p:cNvPr id="460" name="ZoneTexte 459"/>
            <p:cNvSpPr txBox="1"/>
            <p:nvPr/>
          </p:nvSpPr>
          <p:spPr>
            <a:xfrm>
              <a:off x="3521696" y="3796823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25</a:t>
              </a:r>
            </a:p>
          </p:txBody>
        </p:sp>
        <p:sp>
          <p:nvSpPr>
            <p:cNvPr id="461" name="ZoneTexte 460"/>
            <p:cNvSpPr txBox="1"/>
            <p:nvPr/>
          </p:nvSpPr>
          <p:spPr>
            <a:xfrm>
              <a:off x="3518703" y="3571876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30</a:t>
              </a:r>
            </a:p>
          </p:txBody>
        </p:sp>
        <p:sp>
          <p:nvSpPr>
            <p:cNvPr id="462" name="ZoneTexte 461"/>
            <p:cNvSpPr txBox="1"/>
            <p:nvPr/>
          </p:nvSpPr>
          <p:spPr>
            <a:xfrm>
              <a:off x="3529336" y="3357562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35</a:t>
              </a:r>
            </a:p>
          </p:txBody>
        </p:sp>
        <p:sp>
          <p:nvSpPr>
            <p:cNvPr id="463" name="ZoneTexte 462"/>
            <p:cNvSpPr txBox="1"/>
            <p:nvPr/>
          </p:nvSpPr>
          <p:spPr>
            <a:xfrm>
              <a:off x="3518703" y="3103709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40</a:t>
              </a:r>
            </a:p>
          </p:txBody>
        </p:sp>
        <p:sp>
          <p:nvSpPr>
            <p:cNvPr id="464" name="ZoneTexte 463"/>
            <p:cNvSpPr txBox="1"/>
            <p:nvPr/>
          </p:nvSpPr>
          <p:spPr>
            <a:xfrm>
              <a:off x="3521696" y="2878762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45</a:t>
              </a:r>
            </a:p>
          </p:txBody>
        </p:sp>
        <p:sp>
          <p:nvSpPr>
            <p:cNvPr id="465" name="ZoneTexte 464"/>
            <p:cNvSpPr txBox="1"/>
            <p:nvPr/>
          </p:nvSpPr>
          <p:spPr>
            <a:xfrm>
              <a:off x="3521696" y="2643182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50</a:t>
              </a:r>
            </a:p>
          </p:txBody>
        </p:sp>
        <p:sp>
          <p:nvSpPr>
            <p:cNvPr id="466" name="ZoneTexte 465"/>
            <p:cNvSpPr txBox="1"/>
            <p:nvPr/>
          </p:nvSpPr>
          <p:spPr>
            <a:xfrm>
              <a:off x="3521696" y="2428868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55</a:t>
              </a:r>
            </a:p>
          </p:txBody>
        </p:sp>
        <p:sp>
          <p:nvSpPr>
            <p:cNvPr id="467" name="ZoneTexte 466"/>
            <p:cNvSpPr txBox="1"/>
            <p:nvPr/>
          </p:nvSpPr>
          <p:spPr>
            <a:xfrm>
              <a:off x="3521696" y="2193288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60</a:t>
              </a:r>
            </a:p>
          </p:txBody>
        </p:sp>
        <p:sp>
          <p:nvSpPr>
            <p:cNvPr id="468" name="ZoneTexte 467"/>
            <p:cNvSpPr txBox="1"/>
            <p:nvPr/>
          </p:nvSpPr>
          <p:spPr>
            <a:xfrm>
              <a:off x="3518703" y="1960701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65</a:t>
              </a:r>
            </a:p>
          </p:txBody>
        </p:sp>
        <p:sp>
          <p:nvSpPr>
            <p:cNvPr id="469" name="ZoneTexte 468"/>
            <p:cNvSpPr txBox="1"/>
            <p:nvPr/>
          </p:nvSpPr>
          <p:spPr>
            <a:xfrm>
              <a:off x="3521696" y="1735754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70</a:t>
              </a:r>
            </a:p>
          </p:txBody>
        </p:sp>
        <p:sp>
          <p:nvSpPr>
            <p:cNvPr id="470" name="ZoneTexte 469"/>
            <p:cNvSpPr txBox="1"/>
            <p:nvPr/>
          </p:nvSpPr>
          <p:spPr>
            <a:xfrm>
              <a:off x="3521696" y="1521440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75</a:t>
              </a:r>
              <a:endParaRPr lang="ar-MA" sz="1400" b="1" cap="all" dirty="0" smtClean="0">
                <a:ln w="0"/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471" name="ZoneTexte 470"/>
            <p:cNvSpPr txBox="1"/>
            <p:nvPr/>
          </p:nvSpPr>
          <p:spPr>
            <a:xfrm>
              <a:off x="3371968" y="4929198"/>
              <a:ext cx="33472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100" b="1" cap="all" dirty="0" smtClean="0">
                  <a:ln w="0"/>
                  <a:solidFill>
                    <a:srgbClr val="C00000"/>
                  </a:solidFill>
                  <a:effectLst/>
                </a:rPr>
                <a:t>4</a:t>
              </a:r>
              <a:endParaRPr lang="ar-MA" sz="1050" b="1" cap="all" dirty="0" smtClean="0">
                <a:ln w="0"/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472" name="ZoneTexte 471"/>
            <p:cNvSpPr txBox="1"/>
            <p:nvPr/>
          </p:nvSpPr>
          <p:spPr>
            <a:xfrm>
              <a:off x="3364273" y="4696981"/>
              <a:ext cx="33472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9</a:t>
              </a:r>
            </a:p>
          </p:txBody>
        </p:sp>
        <p:sp>
          <p:nvSpPr>
            <p:cNvPr id="473" name="ZoneTexte 472"/>
            <p:cNvSpPr txBox="1"/>
            <p:nvPr/>
          </p:nvSpPr>
          <p:spPr>
            <a:xfrm>
              <a:off x="3324734" y="4467912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14</a:t>
              </a:r>
            </a:p>
          </p:txBody>
        </p:sp>
        <p:sp>
          <p:nvSpPr>
            <p:cNvPr id="474" name="ZoneTexte 473"/>
            <p:cNvSpPr txBox="1"/>
            <p:nvPr/>
          </p:nvSpPr>
          <p:spPr>
            <a:xfrm>
              <a:off x="3324734" y="4246717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19</a:t>
              </a:r>
            </a:p>
          </p:txBody>
        </p:sp>
        <p:sp>
          <p:nvSpPr>
            <p:cNvPr id="475" name="ZoneTexte 474"/>
            <p:cNvSpPr txBox="1"/>
            <p:nvPr/>
          </p:nvSpPr>
          <p:spPr>
            <a:xfrm>
              <a:off x="3324734" y="4011137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24</a:t>
              </a:r>
            </a:p>
          </p:txBody>
        </p:sp>
        <p:sp>
          <p:nvSpPr>
            <p:cNvPr id="476" name="ZoneTexte 475"/>
            <p:cNvSpPr txBox="1"/>
            <p:nvPr/>
          </p:nvSpPr>
          <p:spPr>
            <a:xfrm>
              <a:off x="3324734" y="3796823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29</a:t>
              </a:r>
            </a:p>
          </p:txBody>
        </p:sp>
        <p:sp>
          <p:nvSpPr>
            <p:cNvPr id="477" name="ZoneTexte 476"/>
            <p:cNvSpPr txBox="1"/>
            <p:nvPr/>
          </p:nvSpPr>
          <p:spPr>
            <a:xfrm>
              <a:off x="3321741" y="3571876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34</a:t>
              </a:r>
            </a:p>
          </p:txBody>
        </p:sp>
        <p:sp>
          <p:nvSpPr>
            <p:cNvPr id="478" name="ZoneTexte 477"/>
            <p:cNvSpPr txBox="1"/>
            <p:nvPr/>
          </p:nvSpPr>
          <p:spPr>
            <a:xfrm>
              <a:off x="3332374" y="3357562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39</a:t>
              </a:r>
            </a:p>
          </p:txBody>
        </p:sp>
        <p:sp>
          <p:nvSpPr>
            <p:cNvPr id="505" name="ZoneTexte 504"/>
            <p:cNvSpPr txBox="1"/>
            <p:nvPr/>
          </p:nvSpPr>
          <p:spPr>
            <a:xfrm>
              <a:off x="3321741" y="3103709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44</a:t>
              </a:r>
            </a:p>
          </p:txBody>
        </p:sp>
        <p:sp>
          <p:nvSpPr>
            <p:cNvPr id="506" name="ZoneTexte 505"/>
            <p:cNvSpPr txBox="1"/>
            <p:nvPr/>
          </p:nvSpPr>
          <p:spPr>
            <a:xfrm>
              <a:off x="3324734" y="2878762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49</a:t>
              </a:r>
            </a:p>
          </p:txBody>
        </p:sp>
        <p:sp>
          <p:nvSpPr>
            <p:cNvPr id="508" name="ZoneTexte 507"/>
            <p:cNvSpPr txBox="1"/>
            <p:nvPr/>
          </p:nvSpPr>
          <p:spPr>
            <a:xfrm>
              <a:off x="3324734" y="2643182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54</a:t>
              </a:r>
            </a:p>
          </p:txBody>
        </p:sp>
        <p:sp>
          <p:nvSpPr>
            <p:cNvPr id="509" name="ZoneTexte 508"/>
            <p:cNvSpPr txBox="1"/>
            <p:nvPr/>
          </p:nvSpPr>
          <p:spPr>
            <a:xfrm>
              <a:off x="3324734" y="2428868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59</a:t>
              </a:r>
            </a:p>
          </p:txBody>
        </p:sp>
        <p:sp>
          <p:nvSpPr>
            <p:cNvPr id="510" name="ZoneTexte 509"/>
            <p:cNvSpPr txBox="1"/>
            <p:nvPr/>
          </p:nvSpPr>
          <p:spPr>
            <a:xfrm>
              <a:off x="3324734" y="2193288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64</a:t>
              </a:r>
            </a:p>
          </p:txBody>
        </p:sp>
        <p:sp>
          <p:nvSpPr>
            <p:cNvPr id="512" name="ZoneTexte 511"/>
            <p:cNvSpPr txBox="1"/>
            <p:nvPr/>
          </p:nvSpPr>
          <p:spPr>
            <a:xfrm>
              <a:off x="3321741" y="1960701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69</a:t>
              </a:r>
            </a:p>
          </p:txBody>
        </p:sp>
        <p:sp>
          <p:nvSpPr>
            <p:cNvPr id="513" name="ZoneTexte 512"/>
            <p:cNvSpPr txBox="1"/>
            <p:nvPr/>
          </p:nvSpPr>
          <p:spPr>
            <a:xfrm>
              <a:off x="3324734" y="1735754"/>
              <a:ext cx="406166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1050" b="1" cap="all" dirty="0" smtClean="0">
                  <a:ln w="0"/>
                  <a:solidFill>
                    <a:srgbClr val="C00000"/>
                  </a:solidFill>
                  <a:effectLst/>
                </a:rPr>
                <a:t>74</a:t>
              </a:r>
            </a:p>
          </p:txBody>
        </p:sp>
        <p:sp>
          <p:nvSpPr>
            <p:cNvPr id="514" name="ZoneTexte 513"/>
            <p:cNvSpPr txBox="1"/>
            <p:nvPr/>
          </p:nvSpPr>
          <p:spPr>
            <a:xfrm>
              <a:off x="3269960" y="1555094"/>
              <a:ext cx="516222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r>
                <a:rPr lang="ar-MA" sz="900" b="1" cap="all" dirty="0" smtClean="0">
                  <a:ln w="0"/>
                  <a:solidFill>
                    <a:srgbClr val="C00000"/>
                  </a:solidFill>
                  <a:effectLst/>
                </a:rPr>
                <a:t>وأكثر</a:t>
              </a:r>
              <a:endParaRPr lang="ar-MA" sz="1100" b="1" cap="all" dirty="0" smtClean="0">
                <a:ln w="0"/>
                <a:solidFill>
                  <a:srgbClr val="C00000"/>
                </a:solidFill>
                <a:effectLst/>
              </a:endParaRPr>
            </a:p>
          </p:txBody>
        </p:sp>
        <p:grpSp>
          <p:nvGrpSpPr>
            <p:cNvPr id="166" name="Groupe 524"/>
            <p:cNvGrpSpPr/>
            <p:nvPr/>
          </p:nvGrpSpPr>
          <p:grpSpPr>
            <a:xfrm>
              <a:off x="4714876" y="1214422"/>
              <a:ext cx="1500198" cy="428628"/>
              <a:chOff x="1214414" y="3643314"/>
              <a:chExt cx="4500594" cy="369332"/>
            </a:xfrm>
          </p:grpSpPr>
          <p:pic>
            <p:nvPicPr>
              <p:cNvPr id="526" name="Picture 31"/>
              <p:cNvPicPr>
                <a:picLocks noChangeAspect="1" noChangeArrowheads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 bwMode="auto">
              <a:xfrm>
                <a:off x="2000232" y="3643314"/>
                <a:ext cx="3714776" cy="35719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noFill/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</p:pic>
          <p:sp>
            <p:nvSpPr>
              <p:cNvPr id="527" name="ZoneTexte 526"/>
              <p:cNvSpPr txBox="1"/>
              <p:nvPr/>
            </p:nvSpPr>
            <p:spPr>
              <a:xfrm>
                <a:off x="1214414" y="3643314"/>
                <a:ext cx="4000527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MA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ذكــــــور</a:t>
                </a:r>
                <a:endParaRPr lang="ar-MA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67" name="Groupe 527"/>
            <p:cNvGrpSpPr/>
            <p:nvPr/>
          </p:nvGrpSpPr>
          <p:grpSpPr>
            <a:xfrm>
              <a:off x="714348" y="1214422"/>
              <a:ext cx="1500198" cy="414537"/>
              <a:chOff x="1214414" y="3643314"/>
              <a:chExt cx="4500594" cy="357190"/>
            </a:xfrm>
          </p:grpSpPr>
          <p:pic>
            <p:nvPicPr>
              <p:cNvPr id="530" name="Picture 31"/>
              <p:cNvPicPr>
                <a:picLocks noChangeAspect="1" noChangeArrowheads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 bwMode="auto">
              <a:xfrm>
                <a:off x="2000232" y="3643314"/>
                <a:ext cx="3714776" cy="35719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noFill/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</p:pic>
          <p:sp>
            <p:nvSpPr>
              <p:cNvPr id="533" name="ZoneTexte 532"/>
              <p:cNvSpPr txBox="1"/>
              <p:nvPr/>
            </p:nvSpPr>
            <p:spPr>
              <a:xfrm>
                <a:off x="1214414" y="3643314"/>
                <a:ext cx="4000527" cy="31823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MA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إنـــــــاث</a:t>
                </a:r>
                <a:endParaRPr lang="ar-MA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398" name="Rectangle 397"/>
          <p:cNvSpPr/>
          <p:nvPr/>
        </p:nvSpPr>
        <p:spPr>
          <a:xfrm>
            <a:off x="3857620" y="4960730"/>
            <a:ext cx="3143272" cy="21431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/>
          </a:p>
        </p:txBody>
      </p:sp>
      <p:sp>
        <p:nvSpPr>
          <p:cNvPr id="428" name="Rectangle 427"/>
          <p:cNvSpPr/>
          <p:nvPr/>
        </p:nvSpPr>
        <p:spPr>
          <a:xfrm>
            <a:off x="3857620" y="4725517"/>
            <a:ext cx="2857520" cy="20368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/>
          </a:p>
        </p:txBody>
      </p:sp>
      <p:sp>
        <p:nvSpPr>
          <p:cNvPr id="431" name="Rectangle 430"/>
          <p:cNvSpPr/>
          <p:nvPr/>
        </p:nvSpPr>
        <p:spPr>
          <a:xfrm>
            <a:off x="3857620" y="4489937"/>
            <a:ext cx="2643206" cy="2160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/>
          </a:p>
        </p:txBody>
      </p:sp>
      <p:sp>
        <p:nvSpPr>
          <p:cNvPr id="446" name="Rectangle 445"/>
          <p:cNvSpPr/>
          <p:nvPr/>
        </p:nvSpPr>
        <p:spPr>
          <a:xfrm>
            <a:off x="3857620" y="4286256"/>
            <a:ext cx="2500330" cy="1800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/>
          </a:p>
        </p:txBody>
      </p:sp>
      <p:sp>
        <p:nvSpPr>
          <p:cNvPr id="457" name="Rectangle 456"/>
          <p:cNvSpPr/>
          <p:nvPr/>
        </p:nvSpPr>
        <p:spPr>
          <a:xfrm>
            <a:off x="7524107" y="3165941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ar-MA" kern="0" dirty="0" smtClean="0">
                <a:solidFill>
                  <a:sysClr val="window" lastClr="FFFFFF"/>
                </a:solidFill>
                <a:effectLst>
                  <a:glow rad="139700">
                    <a:srgbClr val="39639D">
                      <a:satMod val="175000"/>
                      <a:alpha val="40000"/>
                    </a:srgbClr>
                  </a:glo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الفئات</a:t>
            </a:r>
            <a:endParaRPr lang="ar-MA" kern="0" dirty="0">
              <a:solidFill>
                <a:sysClr val="window" lastClr="FFFFFF"/>
              </a:solidFill>
              <a:effectLst>
                <a:glow rad="139700">
                  <a:srgbClr val="39639D">
                    <a:satMod val="175000"/>
                    <a:alpha val="40000"/>
                  </a:srgbClr>
                </a:glo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16" name="Groupe 515"/>
          <p:cNvGrpSpPr/>
          <p:nvPr/>
        </p:nvGrpSpPr>
        <p:grpSpPr>
          <a:xfrm>
            <a:off x="8713221" y="3192652"/>
            <a:ext cx="324000" cy="324000"/>
            <a:chOff x="7475558" y="1020746"/>
            <a:chExt cx="324000" cy="324000"/>
          </a:xfrm>
        </p:grpSpPr>
        <p:sp>
          <p:nvSpPr>
            <p:cNvPr id="519" name="Ellipse 518"/>
            <p:cNvSpPr/>
            <p:nvPr/>
          </p:nvSpPr>
          <p:spPr>
            <a:xfrm>
              <a:off x="7475558" y="1020746"/>
              <a:ext cx="324000" cy="324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MA" dirty="0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7500958" y="1053621"/>
              <a:ext cx="285752" cy="28575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MA" dirty="0" smtClean="0"/>
                <a:t>6</a:t>
              </a:r>
              <a:endParaRPr lang="ar-MA" dirty="0"/>
            </a:p>
          </p:txBody>
        </p:sp>
      </p:grpSp>
      <p:sp>
        <p:nvSpPr>
          <p:cNvPr id="394" name="Arrondir un rectangle avec un coin du même côté 393"/>
          <p:cNvSpPr/>
          <p:nvPr/>
        </p:nvSpPr>
        <p:spPr>
          <a:xfrm>
            <a:off x="1317219" y="28072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425" name="Picture 4"/>
          <p:cNvPicPr>
            <a:picLocks noChangeAspect="1" noChangeArrowheads="1"/>
          </p:cNvPicPr>
          <p:nvPr/>
        </p:nvPicPr>
        <p:blipFill>
          <a:blip r:embed="rId4" cstate="print"/>
          <a:srcRect l="29861" r="7638"/>
          <a:stretch>
            <a:fillRect/>
          </a:stretch>
        </p:blipFill>
        <p:spPr bwMode="auto">
          <a:xfrm>
            <a:off x="1369605" y="-48128"/>
            <a:ext cx="571504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1" name="Arrondir un rectangle avec un coin du même côté 520"/>
          <p:cNvSpPr/>
          <p:nvPr/>
        </p:nvSpPr>
        <p:spPr>
          <a:xfrm>
            <a:off x="674275" y="18523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22" name="Arrondir un rectangle avec un coin du même côté 521"/>
          <p:cNvSpPr/>
          <p:nvPr/>
        </p:nvSpPr>
        <p:spPr>
          <a:xfrm>
            <a:off x="36096" y="18547"/>
            <a:ext cx="614366" cy="315744"/>
          </a:xfrm>
          <a:prstGeom prst="round2SameRect">
            <a:avLst>
              <a:gd name="adj1" fmla="val 0"/>
              <a:gd name="adj2" fmla="val 26199"/>
            </a:avLst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23" name="Picture 2"/>
          <p:cNvPicPr>
            <a:picLocks noChangeAspect="1" noChangeArrowheads="1"/>
          </p:cNvPicPr>
          <p:nvPr/>
        </p:nvPicPr>
        <p:blipFill>
          <a:blip r:embed="rId5" cstate="print"/>
          <a:srcRect l="22701" t="12451" r="15947"/>
          <a:stretch>
            <a:fillRect/>
          </a:stretch>
        </p:blipFill>
        <p:spPr bwMode="auto">
          <a:xfrm>
            <a:off x="83721" y="-19553"/>
            <a:ext cx="428596" cy="35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4" name="Rectangle 523">
            <a:hlinkClick r:id="" action="ppaction://hlinkshowjump?jump=endshow"/>
          </p:cNvPr>
          <p:cNvSpPr/>
          <p:nvPr/>
        </p:nvSpPr>
        <p:spPr>
          <a:xfrm>
            <a:off x="83721" y="-19553"/>
            <a:ext cx="500050" cy="3571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pic>
        <p:nvPicPr>
          <p:cNvPr id="525" name="Picture 5"/>
          <p:cNvPicPr>
            <a:picLocks noChangeAspect="1" noChangeArrowheads="1"/>
          </p:cNvPicPr>
          <p:nvPr/>
        </p:nvPicPr>
        <p:blipFill>
          <a:blip r:embed="rId6" cstate="print"/>
          <a:srcRect l="31250" r="6249"/>
          <a:stretch>
            <a:fillRect/>
          </a:stretch>
        </p:blipFill>
        <p:spPr bwMode="auto">
          <a:xfrm>
            <a:off x="717137" y="-38627"/>
            <a:ext cx="571504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8" name="Rectangle 527">
            <a:hlinkClick r:id="" action="ppaction://hlinkshowjump?jump=previousslide"/>
          </p:cNvPr>
          <p:cNvSpPr/>
          <p:nvPr/>
        </p:nvSpPr>
        <p:spPr>
          <a:xfrm>
            <a:off x="1341030" y="-10028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  <p:sp>
        <p:nvSpPr>
          <p:cNvPr id="534" name="Rectangle 533">
            <a:hlinkClick r:id="" action="ppaction://hlinkshowjump?jump=firstslide"/>
          </p:cNvPr>
          <p:cNvSpPr/>
          <p:nvPr/>
        </p:nvSpPr>
        <p:spPr>
          <a:xfrm>
            <a:off x="679038" y="-19553"/>
            <a:ext cx="60960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M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M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-0.13385 -7.40741E-7 " pathEditMode="relative" ptsTypes="AA">
                                      <p:cBhvr>
                                        <p:cTn id="6" dur="20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23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8" grpId="1" animBg="1"/>
      <p:bldP spid="428" grpId="0" animBg="1"/>
      <p:bldP spid="428" grpId="1" animBg="1"/>
      <p:bldP spid="431" grpId="0" animBg="1"/>
      <p:bldP spid="431" grpId="1" animBg="1"/>
      <p:bldP spid="446" grpId="0" animBg="1"/>
      <p:bldP spid="446" grpId="1" animBg="1"/>
      <p:bldP spid="45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3687ee31901fb2f2c9ffd0dc80d8547ae6c665"/>
  <p:tag name="ISPRING_RESOURCE_PATHS_HASH_2" val="c3687ee31901fb2f2c9ffd0dc80d8547ae6c66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1152</TotalTime>
  <Words>4244</Words>
  <Application>Microsoft Office PowerPoint</Application>
  <PresentationFormat>On-screen Show (4:3)</PresentationFormat>
  <Paragraphs>3311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Rotonde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Sweet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SWEET</dc:creator>
  <cp:lastModifiedBy>DR.Ahmed Saker 2o1O</cp:lastModifiedBy>
  <cp:revision>146</cp:revision>
  <dcterms:created xsi:type="dcterms:W3CDTF">2011-02-16T21:53:45Z</dcterms:created>
  <dcterms:modified xsi:type="dcterms:W3CDTF">2018-10-13T02:55:34Z</dcterms:modified>
</cp:coreProperties>
</file>