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S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تمرين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أ.د. مضر خليل عمر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3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0" y="114938"/>
            <a:ext cx="6050733" cy="6018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22" y="1482811"/>
            <a:ext cx="3995351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سحب المربع الاول من اليمين و وضعه في المستطيل اعلى منه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6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06" y="168703"/>
            <a:ext cx="5218070" cy="614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1924" y="1911179"/>
            <a:ext cx="3616411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ثم سحب المؤشرات و وضع احدها على المحور العمودي و الاخر على المحور الافقي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0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47" y="184964"/>
            <a:ext cx="7724775" cy="6010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276" y="469557"/>
            <a:ext cx="3459892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توزعت المحافظات بهذه الصيغة </a:t>
            </a:r>
            <a:b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لاحظ ان المحاور تمثل مقياس النسب من الادنى الى الاعلى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7524" y="3847070"/>
            <a:ext cx="2273644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الضغط على الرسم مرتين تظهر الشاشة التفاعلية الاتية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3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46" y="345988"/>
            <a:ext cx="5879479" cy="62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4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3" y="140044"/>
            <a:ext cx="10058400" cy="65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72" y="211359"/>
            <a:ext cx="10058400" cy="6506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995" y="1499286"/>
            <a:ext cx="1750777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صنفت المحافظات الى اربع مجاميع طبقا لقيمة المعدل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7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7" y="82378"/>
            <a:ext cx="10058400" cy="5951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470" y="1688756"/>
            <a:ext cx="177524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dirty="0" smtClean="0"/>
              <a:t>لمعرفة قيم المحافظات قيد التبويب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4701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03" y="0"/>
            <a:ext cx="10058400" cy="6256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141" y="683741"/>
            <a:ext cx="1837037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بالامكان الان معرفة المحافظات فبابل سجلت 4.20 في البطالة وسجلت 13.20 في نسبة العمالة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489" y="106729"/>
            <a:ext cx="9404723" cy="1400530"/>
          </a:xfrm>
        </p:spPr>
        <p:txBody>
          <a:bodyPr anchor="ctr"/>
          <a:lstStyle/>
          <a:p>
            <a:pPr algn="ctr" rtl="1"/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تصنيف اخر للبيانات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7741" y="1152983"/>
            <a:ext cx="1680210" cy="4802974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نحول بيانات  اجمالي البطالة و نسبة العمالة الى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Z-Scores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و نجمع النتيجة ، كما موضح في اللوحة المرفقة .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5" y="1301047"/>
            <a:ext cx="8427308" cy="52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38" y="419228"/>
            <a:ext cx="5943600" cy="132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38" y="1981020"/>
            <a:ext cx="5490005" cy="43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605" y="249914"/>
            <a:ext cx="3591697" cy="626935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جغرافيا ، ما الذي توحي به بيانات الجدول </a:t>
            </a:r>
            <a:r>
              <a:rPr lang="ar-S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المرفق  </a:t>
            </a: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b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 اكتب مقالا توضح به ابعادها المكانية 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01" y="131806"/>
            <a:ext cx="62579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1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68" y="100399"/>
            <a:ext cx="5229225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8" y="272493"/>
            <a:ext cx="62484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3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62" y="111081"/>
            <a:ext cx="9467850" cy="637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043" y="1091383"/>
            <a:ext cx="2323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الدرجات الموجبة العالية تدل على ارتفاع نسبة البطالة مع ارتفاع نسبة العمالة </a:t>
            </a:r>
            <a:b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والعكس صحيح بالسالب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6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rtl="1"/>
            <a:r>
              <a:rPr lang="ar-S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فقر الحال والزواج المبكر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52" y="1645110"/>
            <a:ext cx="4871617" cy="4570339"/>
          </a:xfrm>
        </p:spPr>
      </p:pic>
      <p:sp>
        <p:nvSpPr>
          <p:cNvPr id="5" name="TextBox 4"/>
          <p:cNvSpPr txBox="1"/>
          <p:nvPr/>
        </p:nvSpPr>
        <p:spPr>
          <a:xfrm>
            <a:off x="3220994" y="2356022"/>
            <a:ext cx="313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نعتمد طريقة الجار الاقرب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17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80" y="425664"/>
            <a:ext cx="10058400" cy="51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2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70" y="803254"/>
            <a:ext cx="8721038" cy="515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461" y="1812324"/>
            <a:ext cx="2655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لرسم شجرة التجاور لابد من تفعيل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Dendrogram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20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63" y="209320"/>
            <a:ext cx="7647778" cy="6426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410" y="650789"/>
            <a:ext cx="36658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4-2 مجموعة متقاربة </a:t>
            </a:r>
            <a:b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3و 12 مجموعة تضاف الى سابقتها</a:t>
            </a:r>
            <a:b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و 11 و 5 مجموعة اخرى</a:t>
            </a:r>
            <a:b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و 17 مجموعة</a:t>
            </a:r>
            <a:b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– 8 مجموعة </a:t>
            </a:r>
            <a:b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تنفصل المثنى عن البقية بحالة خاصة تتطلب الدراسة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404" y="2135297"/>
            <a:ext cx="8946541" cy="1406974"/>
          </a:xfrm>
        </p:spPr>
        <p:txBody>
          <a:bodyPr>
            <a:normAutofit/>
          </a:bodyPr>
          <a:lstStyle/>
          <a:p>
            <a:pPr algn="r" rtl="1"/>
            <a:r>
              <a:rPr lang="ar-S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التحليل والتفسير ، والخرائط واجب بيتي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6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1157895"/>
            <a:ext cx="10058400" cy="2224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08" y="3960308"/>
            <a:ext cx="10058400" cy="13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2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773" y="452718"/>
            <a:ext cx="2183027" cy="56679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استكشاف طبيعة العلاقة بين المؤشرات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51" y="380356"/>
            <a:ext cx="6357111" cy="5726417"/>
          </a:xfrm>
        </p:spPr>
      </p:pic>
    </p:spTree>
    <p:extLst>
      <p:ext uri="{BB962C8B-B14F-4D97-AF65-F5344CB8AC3E}">
        <p14:creationId xmlns:p14="http://schemas.microsoft.com/office/powerpoint/2010/main" val="367298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44" y="161538"/>
            <a:ext cx="10058400" cy="6508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57" y="411892"/>
            <a:ext cx="1804087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2800" dirty="0" smtClean="0"/>
              <a:t>تاشير المتغيرات المطلوب تحليل العلاقة بينها </a:t>
            </a:r>
            <a:br>
              <a:rPr lang="ar-SA" sz="2800" dirty="0" smtClean="0"/>
            </a:br>
            <a:r>
              <a:rPr lang="ar-SA" sz="2800" dirty="0" smtClean="0"/>
              <a:t>تفعيل الخيارات  بعدها الضغط على </a:t>
            </a:r>
            <a:r>
              <a:rPr lang="en-US" sz="2800" dirty="0" smtClean="0"/>
              <a:t>continue </a:t>
            </a:r>
            <a:r>
              <a:rPr lang="ar-SA" sz="2800" dirty="0" smtClean="0"/>
              <a:t> بعدها الضغط على </a:t>
            </a:r>
            <a:r>
              <a:rPr lang="en-US" sz="2800" dirty="0" smtClean="0"/>
              <a:t>OK</a:t>
            </a:r>
            <a:r>
              <a:rPr lang="ar-SA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39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08" y="107092"/>
            <a:ext cx="7210425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330" y="593123"/>
            <a:ext cx="4731478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dirty="0" smtClean="0"/>
              <a:t>اعلى تباين بين المحافظات كان في نسبة الفقر ، وادناها في نسبة العمالة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0224" y="2615863"/>
            <a:ext cx="4176584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العلاقة ضعيفة بين المؤشرات ، اقواها كانت 0.434 بين نسبة الزواج دون 18 و % للفقر في الدخل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4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717" y="551572"/>
            <a:ext cx="3217435" cy="140053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S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خيارات التحليل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644" y="2242389"/>
            <a:ext cx="7710307" cy="14975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 rtl="1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اسقاط نسب العمالة بدلالة نسب البطالة</a:t>
            </a:r>
          </a:p>
          <a:p>
            <a:pPr algn="r" rtl="1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رسم شجرة التجاور بين نسب متغيري الزواج وفقر الدخل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6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rtl="1"/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نسب البطالة مقابل نسب العمالة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49" y="2520263"/>
            <a:ext cx="82772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6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94" y="166097"/>
            <a:ext cx="6372008" cy="63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11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161</TotalTime>
  <Words>202</Words>
  <Application>Microsoft Office PowerPoint</Application>
  <PresentationFormat>Widescreen</PresentationFormat>
  <Paragraphs>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</vt:lpstr>
      <vt:lpstr>تمرين</vt:lpstr>
      <vt:lpstr>جغرافيا ، ما الذي توحي به بيانات الجدول المرفق  ؟  اكتب مقالا توضح به ابعادها المكانية  .</vt:lpstr>
      <vt:lpstr>PowerPoint Presentation</vt:lpstr>
      <vt:lpstr>استكشاف طبيعة العلاقة بين المؤشرات</vt:lpstr>
      <vt:lpstr>PowerPoint Presentation</vt:lpstr>
      <vt:lpstr>PowerPoint Presentation</vt:lpstr>
      <vt:lpstr>خيارات التحليل</vt:lpstr>
      <vt:lpstr>نسب البطالة مقابل نسب العمالة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تصنيف اخر للبيانات</vt:lpstr>
      <vt:lpstr>PowerPoint Presentation</vt:lpstr>
      <vt:lpstr>PowerPoint Presentation</vt:lpstr>
      <vt:lpstr>PowerPoint Presentation</vt:lpstr>
      <vt:lpstr>فقر الحال والزواج المبكر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اختبار 1</dc:title>
  <dc:creator>Microsoft account</dc:creator>
  <cp:lastModifiedBy>Microsoft account</cp:lastModifiedBy>
  <cp:revision>15</cp:revision>
  <dcterms:created xsi:type="dcterms:W3CDTF">2026-04-11T09:49:56Z</dcterms:created>
  <dcterms:modified xsi:type="dcterms:W3CDTF">2026-04-29T09:02:23Z</dcterms:modified>
</cp:coreProperties>
</file>